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2.xml" ContentType="application/vnd.openxmlformats-officedocument.theme+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theme/theme3.xml" ContentType="application/vnd.openxmlformats-officedocument.theme+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theme/theme4.xml" ContentType="application/vnd.openxmlformats-officedocument.theme+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 id="2147483877" r:id="rId5"/>
    <p:sldMasterId id="2147483964" r:id="rId6"/>
    <p:sldMasterId id="2147484051" r:id="rId7"/>
    <p:sldMasterId id="2147484138" r:id="rId8"/>
  </p:sldMasterIdLst>
  <p:notesMasterIdLst>
    <p:notesMasterId r:id="rId13"/>
  </p:notesMasterIdLst>
  <p:handoutMasterIdLst>
    <p:handoutMasterId r:id="rId14"/>
  </p:handoutMasterIdLst>
  <p:sldIdLst>
    <p:sldId id="462" r:id="rId9"/>
    <p:sldId id="758" r:id="rId10"/>
    <p:sldId id="759" r:id="rId11"/>
    <p:sldId id="760" r:id="rId12"/>
  </p:sldIdLst>
  <p:sldSz cx="12192000" cy="6858000"/>
  <p:notesSz cx="9775825" cy="6645275"/>
  <p:custDataLst>
    <p:tags r:id="rId15"/>
  </p:custDataLst>
  <p:defaultText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3771"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arrow, Joshua" initials="BJ" lastIdx="11" clrIdx="0">
    <p:extLst>
      <p:ext uri="{19B8F6BF-5375-455C-9EA6-DF929625EA0E}">
        <p15:presenceInfo xmlns:p15="http://schemas.microsoft.com/office/powerpoint/2012/main" userId="S-1-5-21-3476036342-1731177862-1559577602-51474" providerId="AD"/>
      </p:ext>
    </p:extLst>
  </p:cmAuthor>
  <p:cmAuthor id="2" name="Singh, Vaishali" initials="SV" lastIdx="7" clrIdx="1">
    <p:extLst>
      <p:ext uri="{19B8F6BF-5375-455C-9EA6-DF929625EA0E}">
        <p15:presenceInfo xmlns:p15="http://schemas.microsoft.com/office/powerpoint/2012/main" userId="S-1-5-21-3476036342-1731177862-1559577602-15527" providerId="AD"/>
      </p:ext>
    </p:extLst>
  </p:cmAuthor>
  <p:cmAuthor id="3" name="Grant" initials="G" lastIdx="1" clrIdx="2">
    <p:extLst>
      <p:ext uri="{19B8F6BF-5375-455C-9EA6-DF929625EA0E}">
        <p15:presenceInfo xmlns:p15="http://schemas.microsoft.com/office/powerpoint/2012/main" userId="Grant" providerId="None"/>
      </p:ext>
    </p:extLst>
  </p:cmAuthor>
  <p:cmAuthor id="4" name="Foppa, Pedro" initials="FP" lastIdx="1" clrIdx="3">
    <p:extLst>
      <p:ext uri="{19B8F6BF-5375-455C-9EA6-DF929625EA0E}">
        <p15:presenceInfo xmlns:p15="http://schemas.microsoft.com/office/powerpoint/2012/main" userId="S::pfoppa@qa.com::78b15ebb-14ab-45f0-97b3-f50a9b67ce6d"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CEF9"/>
    <a:srgbClr val="03EAB3"/>
    <a:srgbClr val="00D2FE"/>
    <a:srgbClr val="28CEF6"/>
    <a:srgbClr val="FFD217"/>
    <a:srgbClr val="FF6124"/>
    <a:srgbClr val="EECF40"/>
    <a:srgbClr val="A5FFFF"/>
    <a:srgbClr val="00EDB5"/>
    <a:srgbClr val="0FEEB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1B4653C-E114-B840-8A85-00FEFB3E9993}" v="1" dt="2020-09-23T14:18:55.034"/>
    <p1510:client id="{596D65C6-F3D3-9846-856D-029797305C22}" v="28" dt="2020-09-23T10:43:23.853"/>
    <p1510:client id="{953D2F70-524C-C944-BB90-CB1F4AB7C85B}" v="6" dt="2020-09-23T14:43:37.822"/>
    <p1510:client id="{D2CB3A09-BE9F-7548-B4FB-8CB5C5C74A98}" v="27" dt="2020-09-23T10:06:18.96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557"/>
  </p:normalViewPr>
  <p:slideViewPr>
    <p:cSldViewPr snapToGrid="0" snapToObjects="1">
      <p:cViewPr varScale="1">
        <p:scale>
          <a:sx n="93" d="100"/>
          <a:sy n="93" d="100"/>
        </p:scale>
        <p:origin x="72" y="164"/>
      </p:cViewPr>
      <p:guideLst>
        <p:guide pos="3840"/>
        <p:guide orient="horz" pos="3771"/>
      </p:guideLst>
    </p:cSldViewPr>
  </p:slideViewPr>
  <p:notesTextViewPr>
    <p:cViewPr>
      <p:scale>
        <a:sx n="1" d="1"/>
        <a:sy n="1" d="1"/>
      </p:scale>
      <p:origin x="0" y="0"/>
    </p:cViewPr>
  </p:notesTextViewPr>
  <p:notesViewPr>
    <p:cSldViewPr snapToGrid="0" snapToObjects="1">
      <p:cViewPr varScale="1">
        <p:scale>
          <a:sx n="107" d="100"/>
          <a:sy n="107" d="100"/>
        </p:scale>
        <p:origin x="1020" y="5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notesMaster" Target="notesMasters/notesMaster1.xml"/><Relationship Id="rId18" Type="http://schemas.openxmlformats.org/officeDocument/2006/relationships/viewProps" Target="viewProps.xml"/><Relationship Id="rId3" Type="http://schemas.openxmlformats.org/officeDocument/2006/relationships/customXml" Target="../customXml/item3.xml"/><Relationship Id="rId21" Type="http://schemas.microsoft.com/office/2016/11/relationships/changesInfo" Target="changesInfos/changesInfo1.xml"/><Relationship Id="rId7" Type="http://schemas.openxmlformats.org/officeDocument/2006/relationships/slideMaster" Target="slideMasters/slideMaster4.xml"/><Relationship Id="rId12" Type="http://schemas.openxmlformats.org/officeDocument/2006/relationships/slide" Target="slides/slide4.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commentAuthors" Target="commentAuthors.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3.xml"/><Relationship Id="rId5" Type="http://schemas.openxmlformats.org/officeDocument/2006/relationships/slideMaster" Target="slideMasters/slideMaster2.xml"/><Relationship Id="rId15" Type="http://schemas.openxmlformats.org/officeDocument/2006/relationships/tags" Target="tags/tag1.xml"/><Relationship Id="rId10" Type="http://schemas.openxmlformats.org/officeDocument/2006/relationships/slide" Target="slides/slide2.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handoutMaster" Target="handoutMasters/handoutMaster1.xml"/><Relationship Id="rId22"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aller, Michelle" userId="269c6baa-3bea-43e2-b302-c27845c1a42b" providerId="ADAL" clId="{537E63F1-3E27-6245-BAB5-72F954921E1D}"/>
    <pc:docChg chg="custSel modSld">
      <pc:chgData name="Waller, Michelle" userId="269c6baa-3bea-43e2-b302-c27845c1a42b" providerId="ADAL" clId="{537E63F1-3E27-6245-BAB5-72F954921E1D}" dt="2020-09-23T14:16:07.304" v="0" actId="700"/>
      <pc:docMkLst>
        <pc:docMk/>
      </pc:docMkLst>
      <pc:sldChg chg="modSp mod modClrScheme chgLayout">
        <pc:chgData name="Waller, Michelle" userId="269c6baa-3bea-43e2-b302-c27845c1a42b" providerId="ADAL" clId="{537E63F1-3E27-6245-BAB5-72F954921E1D}" dt="2020-09-23T14:16:07.304" v="0" actId="700"/>
        <pc:sldMkLst>
          <pc:docMk/>
          <pc:sldMk cId="1112600258" sldId="462"/>
        </pc:sldMkLst>
        <pc:spChg chg="mod ord">
          <ac:chgData name="Waller, Michelle" userId="269c6baa-3bea-43e2-b302-c27845c1a42b" providerId="ADAL" clId="{537E63F1-3E27-6245-BAB5-72F954921E1D}" dt="2020-09-23T14:16:07.304" v="0" actId="700"/>
          <ac:spMkLst>
            <pc:docMk/>
            <pc:sldMk cId="1112600258" sldId="462"/>
            <ac:spMk id="2" creationId="{00000000-0000-0000-0000-000000000000}"/>
          </ac:spMkLst>
        </pc:spChg>
        <pc:spChg chg="mod ord">
          <ac:chgData name="Waller, Michelle" userId="269c6baa-3bea-43e2-b302-c27845c1a42b" providerId="ADAL" clId="{537E63F1-3E27-6245-BAB5-72F954921E1D}" dt="2020-09-23T14:16:07.304" v="0" actId="700"/>
          <ac:spMkLst>
            <pc:docMk/>
            <pc:sldMk cId="1112600258" sldId="462"/>
            <ac:spMk id="3" creationId="{00000000-0000-0000-0000-000000000000}"/>
          </ac:spMkLst>
        </pc:spChg>
      </pc:sldChg>
    </pc:docChg>
  </pc:docChgLst>
  <pc:docChgLst>
    <pc:chgData name="Waller, Michelle" userId="269c6baa-3bea-43e2-b302-c27845c1a42b" providerId="ADAL" clId="{2ADD3950-24BA-7F4D-A611-3579635766B1}"/>
    <pc:docChg chg="modSld">
      <pc:chgData name="Waller, Michelle" userId="269c6baa-3bea-43e2-b302-c27845c1a42b" providerId="ADAL" clId="{2ADD3950-24BA-7F4D-A611-3579635766B1}" dt="2020-09-23T13:23:34.952" v="17" actId="20577"/>
      <pc:docMkLst>
        <pc:docMk/>
      </pc:docMkLst>
      <pc:sldChg chg="modSp mod">
        <pc:chgData name="Waller, Michelle" userId="269c6baa-3bea-43e2-b302-c27845c1a42b" providerId="ADAL" clId="{2ADD3950-24BA-7F4D-A611-3579635766B1}" dt="2020-09-23T13:23:26.030" v="13" actId="20577"/>
        <pc:sldMkLst>
          <pc:docMk/>
          <pc:sldMk cId="3329272137" sldId="614"/>
        </pc:sldMkLst>
        <pc:spChg chg="mod">
          <ac:chgData name="Waller, Michelle" userId="269c6baa-3bea-43e2-b302-c27845c1a42b" providerId="ADAL" clId="{2ADD3950-24BA-7F4D-A611-3579635766B1}" dt="2020-09-23T13:23:26.030" v="13" actId="20577"/>
          <ac:spMkLst>
            <pc:docMk/>
            <pc:sldMk cId="3329272137" sldId="614"/>
            <ac:spMk id="2" creationId="{00000000-0000-0000-0000-000000000000}"/>
          </ac:spMkLst>
        </pc:spChg>
      </pc:sldChg>
      <pc:sldChg chg="modSp mod">
        <pc:chgData name="Waller, Michelle" userId="269c6baa-3bea-43e2-b302-c27845c1a42b" providerId="ADAL" clId="{2ADD3950-24BA-7F4D-A611-3579635766B1}" dt="2020-09-23T13:23:16.844" v="7" actId="20577"/>
        <pc:sldMkLst>
          <pc:docMk/>
          <pc:sldMk cId="1116385079" sldId="758"/>
        </pc:sldMkLst>
        <pc:spChg chg="mod">
          <ac:chgData name="Waller, Michelle" userId="269c6baa-3bea-43e2-b302-c27845c1a42b" providerId="ADAL" clId="{2ADD3950-24BA-7F4D-A611-3579635766B1}" dt="2020-09-23T13:23:16.844" v="7" actId="20577"/>
          <ac:spMkLst>
            <pc:docMk/>
            <pc:sldMk cId="1116385079" sldId="758"/>
            <ac:spMk id="9" creationId="{28BFD558-7C1A-3A4A-8CE5-9F2C19E807EE}"/>
          </ac:spMkLst>
        </pc:spChg>
      </pc:sldChg>
      <pc:sldChg chg="modSp mod">
        <pc:chgData name="Waller, Michelle" userId="269c6baa-3bea-43e2-b302-c27845c1a42b" providerId="ADAL" clId="{2ADD3950-24BA-7F4D-A611-3579635766B1}" dt="2020-09-23T13:23:34.952" v="17" actId="20577"/>
        <pc:sldMkLst>
          <pc:docMk/>
          <pc:sldMk cId="695633816" sldId="759"/>
        </pc:sldMkLst>
        <pc:spChg chg="mod">
          <ac:chgData name="Waller, Michelle" userId="269c6baa-3bea-43e2-b302-c27845c1a42b" providerId="ADAL" clId="{2ADD3950-24BA-7F4D-A611-3579635766B1}" dt="2020-09-23T13:23:34.952" v="17" actId="20577"/>
          <ac:spMkLst>
            <pc:docMk/>
            <pc:sldMk cId="695633816" sldId="759"/>
            <ac:spMk id="2" creationId="{00000000-0000-0000-0000-000000000000}"/>
          </ac:spMkLst>
        </pc:spChg>
      </pc:sldChg>
    </pc:docChg>
  </pc:docChgLst>
  <pc:docChgLst>
    <pc:chgData name="Waller, Michelle" userId="269c6baa-3bea-43e2-b302-c27845c1a42b" providerId="ADAL" clId="{953D2F70-524C-C944-BB90-CB1F4AB7C85B}"/>
    <pc:docChg chg="custSel addSld modSld">
      <pc:chgData name="Waller, Michelle" userId="269c6baa-3bea-43e2-b302-c27845c1a42b" providerId="ADAL" clId="{953D2F70-524C-C944-BB90-CB1F4AB7C85B}" dt="2020-09-24T10:02:29.933" v="36" actId="700"/>
      <pc:docMkLst>
        <pc:docMk/>
      </pc:docMkLst>
      <pc:sldChg chg="modSp mod modClrScheme chgLayout">
        <pc:chgData name="Waller, Michelle" userId="269c6baa-3bea-43e2-b302-c27845c1a42b" providerId="ADAL" clId="{953D2F70-524C-C944-BB90-CB1F4AB7C85B}" dt="2020-09-24T10:02:29.933" v="36" actId="700"/>
        <pc:sldMkLst>
          <pc:docMk/>
          <pc:sldMk cId="1112600258" sldId="462"/>
        </pc:sldMkLst>
        <pc:spChg chg="mod ord">
          <ac:chgData name="Waller, Michelle" userId="269c6baa-3bea-43e2-b302-c27845c1a42b" providerId="ADAL" clId="{953D2F70-524C-C944-BB90-CB1F4AB7C85B}" dt="2020-09-24T10:02:29.933" v="36" actId="700"/>
          <ac:spMkLst>
            <pc:docMk/>
            <pc:sldMk cId="1112600258" sldId="462"/>
            <ac:spMk id="2" creationId="{00000000-0000-0000-0000-000000000000}"/>
          </ac:spMkLst>
        </pc:spChg>
        <pc:spChg chg="mod ord">
          <ac:chgData name="Waller, Michelle" userId="269c6baa-3bea-43e2-b302-c27845c1a42b" providerId="ADAL" clId="{953D2F70-524C-C944-BB90-CB1F4AB7C85B}" dt="2020-09-24T10:02:29.933" v="36" actId="700"/>
          <ac:spMkLst>
            <pc:docMk/>
            <pc:sldMk cId="1112600258" sldId="462"/>
            <ac:spMk id="3" creationId="{00000000-0000-0000-0000-000000000000}"/>
          </ac:spMkLst>
        </pc:spChg>
      </pc:sldChg>
      <pc:sldChg chg="modSp mod">
        <pc:chgData name="Waller, Michelle" userId="269c6baa-3bea-43e2-b302-c27845c1a42b" providerId="ADAL" clId="{953D2F70-524C-C944-BB90-CB1F4AB7C85B}" dt="2020-09-24T09:41:56.495" v="34" actId="948"/>
        <pc:sldMkLst>
          <pc:docMk/>
          <pc:sldMk cId="1116385079" sldId="758"/>
        </pc:sldMkLst>
        <pc:spChg chg="mod">
          <ac:chgData name="Waller, Michelle" userId="269c6baa-3bea-43e2-b302-c27845c1a42b" providerId="ADAL" clId="{953D2F70-524C-C944-BB90-CB1F4AB7C85B}" dt="2020-09-24T09:41:56.495" v="34" actId="948"/>
          <ac:spMkLst>
            <pc:docMk/>
            <pc:sldMk cId="1116385079" sldId="758"/>
            <ac:spMk id="9" creationId="{28BFD558-7C1A-3A4A-8CE5-9F2C19E807EE}"/>
          </ac:spMkLst>
        </pc:spChg>
      </pc:sldChg>
      <pc:sldChg chg="addSp delSp modSp add mod modClrScheme chgLayout">
        <pc:chgData name="Waller, Michelle" userId="269c6baa-3bea-43e2-b302-c27845c1a42b" providerId="ADAL" clId="{953D2F70-524C-C944-BB90-CB1F4AB7C85B}" dt="2020-09-24T09:42:08.464" v="35" actId="948"/>
        <pc:sldMkLst>
          <pc:docMk/>
          <pc:sldMk cId="2352843579" sldId="759"/>
        </pc:sldMkLst>
        <pc:spChg chg="del mod ord">
          <ac:chgData name="Waller, Michelle" userId="269c6baa-3bea-43e2-b302-c27845c1a42b" providerId="ADAL" clId="{953D2F70-524C-C944-BB90-CB1F4AB7C85B}" dt="2020-09-23T14:39:15.250" v="1" actId="700"/>
          <ac:spMkLst>
            <pc:docMk/>
            <pc:sldMk cId="2352843579" sldId="759"/>
            <ac:spMk id="2" creationId="{E7F68A19-5B49-C349-B1D2-0DFF8A933810}"/>
          </ac:spMkLst>
        </pc:spChg>
        <pc:spChg chg="mod ord">
          <ac:chgData name="Waller, Michelle" userId="269c6baa-3bea-43e2-b302-c27845c1a42b" providerId="ADAL" clId="{953D2F70-524C-C944-BB90-CB1F4AB7C85B}" dt="2020-09-23T14:39:45.297" v="3" actId="700"/>
          <ac:spMkLst>
            <pc:docMk/>
            <pc:sldMk cId="2352843579" sldId="759"/>
            <ac:spMk id="3" creationId="{E6BEDCC5-97D5-B244-8529-D4408D487DCD}"/>
          </ac:spMkLst>
        </pc:spChg>
        <pc:spChg chg="del mod ord">
          <ac:chgData name="Waller, Michelle" userId="269c6baa-3bea-43e2-b302-c27845c1a42b" providerId="ADAL" clId="{953D2F70-524C-C944-BB90-CB1F4AB7C85B}" dt="2020-09-23T14:39:15.250" v="1" actId="700"/>
          <ac:spMkLst>
            <pc:docMk/>
            <pc:sldMk cId="2352843579" sldId="759"/>
            <ac:spMk id="4" creationId="{00F7EC25-63E1-5A44-9223-CA73469B2086}"/>
          </ac:spMkLst>
        </pc:spChg>
        <pc:spChg chg="add del mod ord">
          <ac:chgData name="Waller, Michelle" userId="269c6baa-3bea-43e2-b302-c27845c1a42b" providerId="ADAL" clId="{953D2F70-524C-C944-BB90-CB1F4AB7C85B}" dt="2020-09-23T14:39:27.795" v="2" actId="700"/>
          <ac:spMkLst>
            <pc:docMk/>
            <pc:sldMk cId="2352843579" sldId="759"/>
            <ac:spMk id="5" creationId="{3D9BAC56-1346-3944-A363-442330CE66B9}"/>
          </ac:spMkLst>
        </pc:spChg>
        <pc:spChg chg="add del mod ord">
          <ac:chgData name="Waller, Michelle" userId="269c6baa-3bea-43e2-b302-c27845c1a42b" providerId="ADAL" clId="{953D2F70-524C-C944-BB90-CB1F4AB7C85B}" dt="2020-09-23T14:39:27.795" v="2" actId="700"/>
          <ac:spMkLst>
            <pc:docMk/>
            <pc:sldMk cId="2352843579" sldId="759"/>
            <ac:spMk id="6" creationId="{F7069998-50C9-DB4A-8025-420D6E723829}"/>
          </ac:spMkLst>
        </pc:spChg>
        <pc:spChg chg="add del mod ord">
          <ac:chgData name="Waller, Michelle" userId="269c6baa-3bea-43e2-b302-c27845c1a42b" providerId="ADAL" clId="{953D2F70-524C-C944-BB90-CB1F4AB7C85B}" dt="2020-09-23T14:39:45.297" v="3" actId="700"/>
          <ac:spMkLst>
            <pc:docMk/>
            <pc:sldMk cId="2352843579" sldId="759"/>
            <ac:spMk id="7" creationId="{F8309653-FD1F-5942-B394-A2C4F88568DF}"/>
          </ac:spMkLst>
        </pc:spChg>
        <pc:spChg chg="add del mod ord">
          <ac:chgData name="Waller, Michelle" userId="269c6baa-3bea-43e2-b302-c27845c1a42b" providerId="ADAL" clId="{953D2F70-524C-C944-BB90-CB1F4AB7C85B}" dt="2020-09-23T14:39:45.297" v="3" actId="700"/>
          <ac:spMkLst>
            <pc:docMk/>
            <pc:sldMk cId="2352843579" sldId="759"/>
            <ac:spMk id="8" creationId="{CB2A1CE2-645A-EB45-89CE-5B63B0FED50D}"/>
          </ac:spMkLst>
        </pc:spChg>
        <pc:spChg chg="add del mod ord">
          <ac:chgData name="Waller, Michelle" userId="269c6baa-3bea-43e2-b302-c27845c1a42b" providerId="ADAL" clId="{953D2F70-524C-C944-BB90-CB1F4AB7C85B}" dt="2020-09-23T14:39:45.297" v="3" actId="700"/>
          <ac:spMkLst>
            <pc:docMk/>
            <pc:sldMk cId="2352843579" sldId="759"/>
            <ac:spMk id="9" creationId="{A13BDE0F-DB47-D04A-8DED-44F29C0529C7}"/>
          </ac:spMkLst>
        </pc:spChg>
        <pc:spChg chg="add mod ord">
          <ac:chgData name="Waller, Michelle" userId="269c6baa-3bea-43e2-b302-c27845c1a42b" providerId="ADAL" clId="{953D2F70-524C-C944-BB90-CB1F4AB7C85B}" dt="2020-09-23T14:43:08.805" v="27" actId="113"/>
          <ac:spMkLst>
            <pc:docMk/>
            <pc:sldMk cId="2352843579" sldId="759"/>
            <ac:spMk id="10" creationId="{7AC9BA59-C940-834F-A46E-50A0AFA081E1}"/>
          </ac:spMkLst>
        </pc:spChg>
        <pc:spChg chg="add mod ord">
          <ac:chgData name="Waller, Michelle" userId="269c6baa-3bea-43e2-b302-c27845c1a42b" providerId="ADAL" clId="{953D2F70-524C-C944-BB90-CB1F4AB7C85B}" dt="2020-09-24T09:42:08.464" v="35" actId="948"/>
          <ac:spMkLst>
            <pc:docMk/>
            <pc:sldMk cId="2352843579" sldId="759"/>
            <ac:spMk id="11" creationId="{443E2670-68E3-E14B-9442-1953C91D322A}"/>
          </ac:spMkLst>
        </pc:spChg>
      </pc:sldChg>
      <pc:sldChg chg="addSp delSp modSp add mod modClrScheme chgLayout">
        <pc:chgData name="Waller, Michelle" userId="269c6baa-3bea-43e2-b302-c27845c1a42b" providerId="ADAL" clId="{953D2F70-524C-C944-BB90-CB1F4AB7C85B}" dt="2020-09-23T14:43:42.323" v="29" actId="20577"/>
        <pc:sldMkLst>
          <pc:docMk/>
          <pc:sldMk cId="1972698789" sldId="760"/>
        </pc:sldMkLst>
        <pc:spChg chg="mod ord">
          <ac:chgData name="Waller, Michelle" userId="269c6baa-3bea-43e2-b302-c27845c1a42b" providerId="ADAL" clId="{953D2F70-524C-C944-BB90-CB1F4AB7C85B}" dt="2020-09-23T14:42:13.341" v="22" actId="700"/>
          <ac:spMkLst>
            <pc:docMk/>
            <pc:sldMk cId="1972698789" sldId="760"/>
            <ac:spMk id="2" creationId="{789DA39E-3282-B646-8E8A-2A536BD8E984}"/>
          </ac:spMkLst>
        </pc:spChg>
        <pc:spChg chg="del mod ord">
          <ac:chgData name="Waller, Michelle" userId="269c6baa-3bea-43e2-b302-c27845c1a42b" providerId="ADAL" clId="{953D2F70-524C-C944-BB90-CB1F4AB7C85B}" dt="2020-09-23T14:42:13.341" v="22" actId="700"/>
          <ac:spMkLst>
            <pc:docMk/>
            <pc:sldMk cId="1972698789" sldId="760"/>
            <ac:spMk id="3" creationId="{936AEEF0-6365-AF4C-A364-99F6285A06EC}"/>
          </ac:spMkLst>
        </pc:spChg>
        <pc:spChg chg="del mod ord">
          <ac:chgData name="Waller, Michelle" userId="269c6baa-3bea-43e2-b302-c27845c1a42b" providerId="ADAL" clId="{953D2F70-524C-C944-BB90-CB1F4AB7C85B}" dt="2020-09-23T14:42:13.341" v="22" actId="700"/>
          <ac:spMkLst>
            <pc:docMk/>
            <pc:sldMk cId="1972698789" sldId="760"/>
            <ac:spMk id="4" creationId="{D242C201-2B09-8B41-95F9-528A7666DA85}"/>
          </ac:spMkLst>
        </pc:spChg>
        <pc:spChg chg="add mod ord">
          <ac:chgData name="Waller, Michelle" userId="269c6baa-3bea-43e2-b302-c27845c1a42b" providerId="ADAL" clId="{953D2F70-524C-C944-BB90-CB1F4AB7C85B}" dt="2020-09-23T14:43:00.479" v="26" actId="113"/>
          <ac:spMkLst>
            <pc:docMk/>
            <pc:sldMk cId="1972698789" sldId="760"/>
            <ac:spMk id="5" creationId="{D269D98B-1C3D-AE4C-9922-37B3763BB245}"/>
          </ac:spMkLst>
        </pc:spChg>
        <pc:spChg chg="add mod ord">
          <ac:chgData name="Waller, Michelle" userId="269c6baa-3bea-43e2-b302-c27845c1a42b" providerId="ADAL" clId="{953D2F70-524C-C944-BB90-CB1F4AB7C85B}" dt="2020-09-23T14:43:42.323" v="29" actId="20577"/>
          <ac:spMkLst>
            <pc:docMk/>
            <pc:sldMk cId="1972698789" sldId="760"/>
            <ac:spMk id="6" creationId="{2E9B3C6F-7E91-B74F-93E0-8A59C8A4E7E3}"/>
          </ac:spMkLst>
        </pc:spChg>
      </pc:sldChg>
    </pc:docChg>
  </pc:docChgLst>
  <pc:docChgLst>
    <pc:chgData name="Foppa, Pedro" userId="78b15ebb-14ab-45f0-97b3-f50a9b67ce6d" providerId="ADAL" clId="{272B8FC1-575B-2D42-988B-7A0BE7D5428E}"/>
    <pc:docChg chg="undo redo custSel addSld delSld modSld addMainMaster delMainMaster modMainMaster">
      <pc:chgData name="Foppa, Pedro" userId="78b15ebb-14ab-45f0-97b3-f50a9b67ce6d" providerId="ADAL" clId="{272B8FC1-575B-2D42-988B-7A0BE7D5428E}" dt="2020-09-22T14:08:04.648" v="214" actId="700"/>
      <pc:docMkLst>
        <pc:docMk/>
      </pc:docMkLst>
      <pc:sldChg chg="addSp delSp modSp mod modClrScheme chgLayout">
        <pc:chgData name="Foppa, Pedro" userId="78b15ebb-14ab-45f0-97b3-f50a9b67ce6d" providerId="ADAL" clId="{272B8FC1-575B-2D42-988B-7A0BE7D5428E}" dt="2020-07-20T12:30:18.397" v="207" actId="20577"/>
        <pc:sldMkLst>
          <pc:docMk/>
          <pc:sldMk cId="1112600258" sldId="462"/>
        </pc:sldMkLst>
        <pc:spChg chg="mod ord">
          <ac:chgData name="Foppa, Pedro" userId="78b15ebb-14ab-45f0-97b3-f50a9b67ce6d" providerId="ADAL" clId="{272B8FC1-575B-2D42-988B-7A0BE7D5428E}" dt="2020-06-12T11:54:22.509" v="28" actId="700"/>
          <ac:spMkLst>
            <pc:docMk/>
            <pc:sldMk cId="1112600258" sldId="462"/>
            <ac:spMk id="2" creationId="{00000000-0000-0000-0000-000000000000}"/>
          </ac:spMkLst>
        </pc:spChg>
        <pc:spChg chg="mod ord">
          <ac:chgData name="Foppa, Pedro" userId="78b15ebb-14ab-45f0-97b3-f50a9b67ce6d" providerId="ADAL" clId="{272B8FC1-575B-2D42-988B-7A0BE7D5428E}" dt="2020-07-20T12:30:18.397" v="207" actId="20577"/>
          <ac:spMkLst>
            <pc:docMk/>
            <pc:sldMk cId="1112600258" sldId="462"/>
            <ac:spMk id="3" creationId="{00000000-0000-0000-0000-000000000000}"/>
          </ac:spMkLst>
        </pc:spChg>
        <pc:spChg chg="add del mod">
          <ac:chgData name="Foppa, Pedro" userId="78b15ebb-14ab-45f0-97b3-f50a9b67ce6d" providerId="ADAL" clId="{272B8FC1-575B-2D42-988B-7A0BE7D5428E}" dt="2020-06-12T11:53:07.054" v="10"/>
          <ac:spMkLst>
            <pc:docMk/>
            <pc:sldMk cId="1112600258" sldId="462"/>
            <ac:spMk id="6" creationId="{3C61F04B-853B-3F47-82CA-C399D0E5485E}"/>
          </ac:spMkLst>
        </pc:spChg>
        <pc:spChg chg="add del mod">
          <ac:chgData name="Foppa, Pedro" userId="78b15ebb-14ab-45f0-97b3-f50a9b67ce6d" providerId="ADAL" clId="{272B8FC1-575B-2D42-988B-7A0BE7D5428E}" dt="2020-06-12T11:53:07.054" v="10"/>
          <ac:spMkLst>
            <pc:docMk/>
            <pc:sldMk cId="1112600258" sldId="462"/>
            <ac:spMk id="7" creationId="{345AFC2E-B91C-6F48-A107-C1E3E423B5AA}"/>
          </ac:spMkLst>
        </pc:spChg>
        <pc:spChg chg="add del mod">
          <ac:chgData name="Foppa, Pedro" userId="78b15ebb-14ab-45f0-97b3-f50a9b67ce6d" providerId="ADAL" clId="{272B8FC1-575B-2D42-988B-7A0BE7D5428E}" dt="2020-06-12T11:53:07.592" v="11"/>
          <ac:spMkLst>
            <pc:docMk/>
            <pc:sldMk cId="1112600258" sldId="462"/>
            <ac:spMk id="8" creationId="{F7578583-6075-9246-B6CB-55C272D15E33}"/>
          </ac:spMkLst>
        </pc:spChg>
        <pc:spChg chg="add del mod">
          <ac:chgData name="Foppa, Pedro" userId="78b15ebb-14ab-45f0-97b3-f50a9b67ce6d" providerId="ADAL" clId="{272B8FC1-575B-2D42-988B-7A0BE7D5428E}" dt="2020-06-12T11:53:07.592" v="11"/>
          <ac:spMkLst>
            <pc:docMk/>
            <pc:sldMk cId="1112600258" sldId="462"/>
            <ac:spMk id="9" creationId="{7EE82609-21DE-1D4E-9399-C0081406A756}"/>
          </ac:spMkLst>
        </pc:spChg>
        <pc:picChg chg="del">
          <ac:chgData name="Foppa, Pedro" userId="78b15ebb-14ab-45f0-97b3-f50a9b67ce6d" providerId="ADAL" clId="{272B8FC1-575B-2D42-988B-7A0BE7D5428E}" dt="2020-06-12T11:52:58.280" v="8" actId="478"/>
          <ac:picMkLst>
            <pc:docMk/>
            <pc:sldMk cId="1112600258" sldId="462"/>
            <ac:picMk id="4" creationId="{00000000-0000-0000-0000-000000000000}"/>
          </ac:picMkLst>
        </pc:picChg>
      </pc:sldChg>
      <pc:sldChg chg="addSp delSp modSp del">
        <pc:chgData name="Foppa, Pedro" userId="78b15ebb-14ab-45f0-97b3-f50a9b67ce6d" providerId="ADAL" clId="{272B8FC1-575B-2D42-988B-7A0BE7D5428E}" dt="2020-06-30T14:25:22.031" v="184"/>
        <pc:sldMkLst>
          <pc:docMk/>
          <pc:sldMk cId="1592991364" sldId="612"/>
        </pc:sldMkLst>
        <pc:spChg chg="add del mod">
          <ac:chgData name="Foppa, Pedro" userId="78b15ebb-14ab-45f0-97b3-f50a9b67ce6d" providerId="ADAL" clId="{272B8FC1-575B-2D42-988B-7A0BE7D5428E}" dt="2020-06-30T14:25:15.909" v="183" actId="767"/>
          <ac:spMkLst>
            <pc:docMk/>
            <pc:sldMk cId="1592991364" sldId="612"/>
            <ac:spMk id="2" creationId="{0A439E71-45DA-1F42-871C-DDC89AA861CD}"/>
          </ac:spMkLst>
        </pc:spChg>
        <pc:spChg chg="add del mod">
          <ac:chgData name="Foppa, Pedro" userId="78b15ebb-14ab-45f0-97b3-f50a9b67ce6d" providerId="ADAL" clId="{272B8FC1-575B-2D42-988B-7A0BE7D5428E}" dt="2020-06-30T14:25:22.031" v="184"/>
          <ac:spMkLst>
            <pc:docMk/>
            <pc:sldMk cId="1592991364" sldId="612"/>
            <ac:spMk id="3" creationId="{4C133386-7D7F-044C-A91C-8CF87AF871BC}"/>
          </ac:spMkLst>
        </pc:spChg>
        <pc:spChg chg="add mod">
          <ac:chgData name="Foppa, Pedro" userId="78b15ebb-14ab-45f0-97b3-f50a9b67ce6d" providerId="ADAL" clId="{272B8FC1-575B-2D42-988B-7A0BE7D5428E}" dt="2020-06-30T14:25:22.031" v="184"/>
          <ac:spMkLst>
            <pc:docMk/>
            <pc:sldMk cId="1592991364" sldId="612"/>
            <ac:spMk id="4" creationId="{3E3D40BF-0AC5-FD49-B2FA-DBD7D6A07866}"/>
          </ac:spMkLst>
        </pc:spChg>
        <pc:spChg chg="mod">
          <ac:chgData name="Foppa, Pedro" userId="78b15ebb-14ab-45f0-97b3-f50a9b67ce6d" providerId="ADAL" clId="{272B8FC1-575B-2D42-988B-7A0BE7D5428E}" dt="2020-06-30T14:25:22.031" v="184"/>
          <ac:spMkLst>
            <pc:docMk/>
            <pc:sldMk cId="1592991364" sldId="612"/>
            <ac:spMk id="5" creationId="{00000000-0000-0000-0000-000000000000}"/>
          </ac:spMkLst>
        </pc:spChg>
      </pc:sldChg>
      <pc:sldChg chg="del">
        <pc:chgData name="Foppa, Pedro" userId="78b15ebb-14ab-45f0-97b3-f50a9b67ce6d" providerId="ADAL" clId="{272B8FC1-575B-2D42-988B-7A0BE7D5428E}" dt="2020-06-12T11:52:45.085" v="0" actId="2696"/>
        <pc:sldMkLst>
          <pc:docMk/>
          <pc:sldMk cId="173039075" sldId="613"/>
        </pc:sldMkLst>
      </pc:sldChg>
      <pc:sldChg chg="modSp del mod modClrScheme chgLayout">
        <pc:chgData name="Foppa, Pedro" userId="78b15ebb-14ab-45f0-97b3-f50a9b67ce6d" providerId="ADAL" clId="{272B8FC1-575B-2D42-988B-7A0BE7D5428E}" dt="2020-09-22T14:07:10.060" v="211" actId="700"/>
        <pc:sldMkLst>
          <pc:docMk/>
          <pc:sldMk cId="3329272137" sldId="614"/>
        </pc:sldMkLst>
        <pc:spChg chg="mod ord">
          <ac:chgData name="Foppa, Pedro" userId="78b15ebb-14ab-45f0-97b3-f50a9b67ce6d" providerId="ADAL" clId="{272B8FC1-575B-2D42-988B-7A0BE7D5428E}" dt="2020-09-22T14:07:10.060" v="211" actId="700"/>
          <ac:spMkLst>
            <pc:docMk/>
            <pc:sldMk cId="3329272137" sldId="614"/>
            <ac:spMk id="2" creationId="{00000000-0000-0000-0000-000000000000}"/>
          </ac:spMkLst>
        </pc:spChg>
        <pc:spChg chg="mod ord">
          <ac:chgData name="Foppa, Pedro" userId="78b15ebb-14ab-45f0-97b3-f50a9b67ce6d" providerId="ADAL" clId="{272B8FC1-575B-2D42-988B-7A0BE7D5428E}" dt="2020-09-22T14:07:10.060" v="211" actId="700"/>
          <ac:spMkLst>
            <pc:docMk/>
            <pc:sldMk cId="3329272137" sldId="614"/>
            <ac:spMk id="5" creationId="{00000000-0000-0000-0000-000000000000}"/>
          </ac:spMkLst>
        </pc:spChg>
      </pc:sldChg>
      <pc:sldChg chg="del">
        <pc:chgData name="Foppa, Pedro" userId="78b15ebb-14ab-45f0-97b3-f50a9b67ce6d" providerId="ADAL" clId="{272B8FC1-575B-2D42-988B-7A0BE7D5428E}" dt="2020-06-12T11:52:45.120" v="2" actId="2696"/>
        <pc:sldMkLst>
          <pc:docMk/>
          <pc:sldMk cId="1258270248" sldId="616"/>
        </pc:sldMkLst>
      </pc:sldChg>
      <pc:sldChg chg="del">
        <pc:chgData name="Foppa, Pedro" userId="78b15ebb-14ab-45f0-97b3-f50a9b67ce6d" providerId="ADAL" clId="{272B8FC1-575B-2D42-988B-7A0BE7D5428E}" dt="2020-06-12T11:52:45.130" v="3" actId="2696"/>
        <pc:sldMkLst>
          <pc:docMk/>
          <pc:sldMk cId="3031212613" sldId="617"/>
        </pc:sldMkLst>
      </pc:sldChg>
      <pc:sldChg chg="del">
        <pc:chgData name="Foppa, Pedro" userId="78b15ebb-14ab-45f0-97b3-f50a9b67ce6d" providerId="ADAL" clId="{272B8FC1-575B-2D42-988B-7A0BE7D5428E}" dt="2020-06-12T11:52:45.140" v="4" actId="2696"/>
        <pc:sldMkLst>
          <pc:docMk/>
          <pc:sldMk cId="3727644893" sldId="618"/>
        </pc:sldMkLst>
      </pc:sldChg>
      <pc:sldChg chg="addSp delSp modSp del">
        <pc:chgData name="Foppa, Pedro" userId="78b15ebb-14ab-45f0-97b3-f50a9b67ce6d" providerId="ADAL" clId="{272B8FC1-575B-2D42-988B-7A0BE7D5428E}" dt="2020-06-16T10:16:57.586" v="151" actId="2696"/>
        <pc:sldMkLst>
          <pc:docMk/>
          <pc:sldMk cId="2277730531" sldId="750"/>
        </pc:sldMkLst>
        <pc:spChg chg="mod">
          <ac:chgData name="Foppa, Pedro" userId="78b15ebb-14ab-45f0-97b3-f50a9b67ce6d" providerId="ADAL" clId="{272B8FC1-575B-2D42-988B-7A0BE7D5428E}" dt="2020-06-16T10:13:58.669" v="92" actId="1076"/>
          <ac:spMkLst>
            <pc:docMk/>
            <pc:sldMk cId="2277730531" sldId="750"/>
            <ac:spMk id="2" creationId="{00000000-0000-0000-0000-000000000000}"/>
          </ac:spMkLst>
        </pc:spChg>
        <pc:spChg chg="add del mod">
          <ac:chgData name="Foppa, Pedro" userId="78b15ebb-14ab-45f0-97b3-f50a9b67ce6d" providerId="ADAL" clId="{272B8FC1-575B-2D42-988B-7A0BE7D5428E}" dt="2020-06-16T10:14:07.354" v="98" actId="767"/>
          <ac:spMkLst>
            <pc:docMk/>
            <pc:sldMk cId="2277730531" sldId="750"/>
            <ac:spMk id="3" creationId="{1AC04E93-6195-4A40-A91F-895398F7D85E}"/>
          </ac:spMkLst>
        </pc:spChg>
        <pc:spChg chg="mod">
          <ac:chgData name="Foppa, Pedro" userId="78b15ebb-14ab-45f0-97b3-f50a9b67ce6d" providerId="ADAL" clId="{272B8FC1-575B-2D42-988B-7A0BE7D5428E}" dt="2020-06-16T10:14:06.609" v="96" actId="20577"/>
          <ac:spMkLst>
            <pc:docMk/>
            <pc:sldMk cId="2277730531" sldId="750"/>
            <ac:spMk id="5" creationId="{00000000-0000-0000-0000-000000000000}"/>
          </ac:spMkLst>
        </pc:spChg>
      </pc:sldChg>
      <pc:sldChg chg="new del">
        <pc:chgData name="Foppa, Pedro" userId="78b15ebb-14ab-45f0-97b3-f50a9b67ce6d" providerId="ADAL" clId="{272B8FC1-575B-2D42-988B-7A0BE7D5428E}" dt="2020-06-16T10:14:44.225" v="105" actId="2696"/>
        <pc:sldMkLst>
          <pc:docMk/>
          <pc:sldMk cId="910931568" sldId="751"/>
        </pc:sldMkLst>
      </pc:sldChg>
      <pc:sldChg chg="addSp delSp modSp new mod modClrScheme chgLayout">
        <pc:chgData name="Foppa, Pedro" userId="78b15ebb-14ab-45f0-97b3-f50a9b67ce6d" providerId="ADAL" clId="{272B8FC1-575B-2D42-988B-7A0BE7D5428E}" dt="2020-09-22T14:08:04.648" v="214" actId="700"/>
        <pc:sldMkLst>
          <pc:docMk/>
          <pc:sldMk cId="2191652147" sldId="751"/>
        </pc:sldMkLst>
        <pc:spChg chg="add del mod">
          <ac:chgData name="Foppa, Pedro" userId="78b15ebb-14ab-45f0-97b3-f50a9b67ce6d" providerId="ADAL" clId="{272B8FC1-575B-2D42-988B-7A0BE7D5428E}" dt="2020-09-22T14:08:04.648" v="214" actId="700"/>
          <ac:spMkLst>
            <pc:docMk/>
            <pc:sldMk cId="2191652147" sldId="751"/>
            <ac:spMk id="2" creationId="{5BA585AA-B262-824C-96EB-6C08247F3901}"/>
          </ac:spMkLst>
        </pc:spChg>
        <pc:spChg chg="add del mod">
          <ac:chgData name="Foppa, Pedro" userId="78b15ebb-14ab-45f0-97b3-f50a9b67ce6d" providerId="ADAL" clId="{272B8FC1-575B-2D42-988B-7A0BE7D5428E}" dt="2020-09-22T14:08:04.648" v="214" actId="700"/>
          <ac:spMkLst>
            <pc:docMk/>
            <pc:sldMk cId="2191652147" sldId="751"/>
            <ac:spMk id="3" creationId="{164194CE-01AC-3E45-8282-C8DABF755C41}"/>
          </ac:spMkLst>
        </pc:spChg>
        <pc:spChg chg="add del mod">
          <ac:chgData name="Foppa, Pedro" userId="78b15ebb-14ab-45f0-97b3-f50a9b67ce6d" providerId="ADAL" clId="{272B8FC1-575B-2D42-988B-7A0BE7D5428E}" dt="2020-09-22T14:08:04.648" v="214" actId="700"/>
          <ac:spMkLst>
            <pc:docMk/>
            <pc:sldMk cId="2191652147" sldId="751"/>
            <ac:spMk id="4" creationId="{1A19BAC8-538F-4F4E-9803-1A454C6A4339}"/>
          </ac:spMkLst>
        </pc:spChg>
      </pc:sldChg>
      <pc:sldChg chg="new del">
        <pc:chgData name="Foppa, Pedro" userId="78b15ebb-14ab-45f0-97b3-f50a9b67ce6d" providerId="ADAL" clId="{272B8FC1-575B-2D42-988B-7A0BE7D5428E}" dt="2020-06-16T10:18:12.036" v="174" actId="2696"/>
        <pc:sldMkLst>
          <pc:docMk/>
          <pc:sldMk cId="45266042" sldId="752"/>
        </pc:sldMkLst>
      </pc:sldChg>
      <pc:sldChg chg="new del mod modClrScheme chgLayout">
        <pc:chgData name="Foppa, Pedro" userId="78b15ebb-14ab-45f0-97b3-f50a9b67ce6d" providerId="ADAL" clId="{272B8FC1-575B-2D42-988B-7A0BE7D5428E}" dt="2020-06-16T10:18:31.042" v="179" actId="2696"/>
        <pc:sldMkLst>
          <pc:docMk/>
          <pc:sldMk cId="1012584205" sldId="752"/>
        </pc:sldMkLst>
      </pc:sldChg>
      <pc:sldMasterChg chg="add del addSldLayout delSldLayout modSldLayout">
        <pc:chgData name="Foppa, Pedro" userId="78b15ebb-14ab-45f0-97b3-f50a9b67ce6d" providerId="ADAL" clId="{272B8FC1-575B-2D42-988B-7A0BE7D5428E}" dt="2020-06-16T10:17:13.839" v="154"/>
        <pc:sldMasterMkLst>
          <pc:docMk/>
          <pc:sldMasterMk cId="300464794" sldId="2147483648"/>
        </pc:sldMasterMkLst>
        <pc:sldLayoutChg chg="add del">
          <pc:chgData name="Foppa, Pedro" userId="78b15ebb-14ab-45f0-97b3-f50a9b67ce6d" providerId="ADAL" clId="{272B8FC1-575B-2D42-988B-7A0BE7D5428E}" dt="2020-06-12T11:54:05.089" v="26" actId="700"/>
          <pc:sldLayoutMkLst>
            <pc:docMk/>
            <pc:sldMasterMk cId="300464794" sldId="2147483648"/>
            <pc:sldLayoutMk cId="3203859263" sldId="2147483696"/>
          </pc:sldLayoutMkLst>
        </pc:sldLayoutChg>
        <pc:sldLayoutChg chg="add del">
          <pc:chgData name="Foppa, Pedro" userId="78b15ebb-14ab-45f0-97b3-f50a9b67ce6d" providerId="ADAL" clId="{272B8FC1-575B-2D42-988B-7A0BE7D5428E}" dt="2020-06-12T11:54:05.089" v="26" actId="700"/>
          <pc:sldLayoutMkLst>
            <pc:docMk/>
            <pc:sldMasterMk cId="300464794" sldId="2147483648"/>
            <pc:sldLayoutMk cId="4045959733" sldId="2147483709"/>
          </pc:sldLayoutMkLst>
        </pc:sldLayoutChg>
        <pc:sldLayoutChg chg="add del">
          <pc:chgData name="Foppa, Pedro" userId="78b15ebb-14ab-45f0-97b3-f50a9b67ce6d" providerId="ADAL" clId="{272B8FC1-575B-2D42-988B-7A0BE7D5428E}" dt="2020-06-12T11:54:05.089" v="26" actId="700"/>
          <pc:sldLayoutMkLst>
            <pc:docMk/>
            <pc:sldMasterMk cId="300464794" sldId="2147483648"/>
            <pc:sldLayoutMk cId="2744572162" sldId="2147483778"/>
          </pc:sldLayoutMkLst>
        </pc:sldLayoutChg>
        <pc:sldLayoutChg chg="add del">
          <pc:chgData name="Foppa, Pedro" userId="78b15ebb-14ab-45f0-97b3-f50a9b67ce6d" providerId="ADAL" clId="{272B8FC1-575B-2D42-988B-7A0BE7D5428E}" dt="2020-06-12T11:54:05.089" v="26" actId="700"/>
          <pc:sldLayoutMkLst>
            <pc:docMk/>
            <pc:sldMasterMk cId="300464794" sldId="2147483648"/>
            <pc:sldLayoutMk cId="1474306137" sldId="2147483779"/>
          </pc:sldLayoutMkLst>
        </pc:sldLayoutChg>
        <pc:sldLayoutChg chg="add del">
          <pc:chgData name="Foppa, Pedro" userId="78b15ebb-14ab-45f0-97b3-f50a9b67ce6d" providerId="ADAL" clId="{272B8FC1-575B-2D42-988B-7A0BE7D5428E}" dt="2020-06-12T11:54:05.089" v="26" actId="700"/>
          <pc:sldLayoutMkLst>
            <pc:docMk/>
            <pc:sldMasterMk cId="300464794" sldId="2147483648"/>
            <pc:sldLayoutMk cId="3640942256" sldId="2147483788"/>
          </pc:sldLayoutMkLst>
        </pc:sldLayoutChg>
        <pc:sldLayoutChg chg="add del">
          <pc:chgData name="Foppa, Pedro" userId="78b15ebb-14ab-45f0-97b3-f50a9b67ce6d" providerId="ADAL" clId="{272B8FC1-575B-2D42-988B-7A0BE7D5428E}" dt="2020-06-12T11:54:05.089" v="26" actId="700"/>
          <pc:sldLayoutMkLst>
            <pc:docMk/>
            <pc:sldMasterMk cId="300464794" sldId="2147483648"/>
            <pc:sldLayoutMk cId="3632988920" sldId="2147483789"/>
          </pc:sldLayoutMkLst>
        </pc:sldLayoutChg>
        <pc:sldLayoutChg chg="add del">
          <pc:chgData name="Foppa, Pedro" userId="78b15ebb-14ab-45f0-97b3-f50a9b67ce6d" providerId="ADAL" clId="{272B8FC1-575B-2D42-988B-7A0BE7D5428E}" dt="2020-06-12T11:54:05.089" v="26" actId="700"/>
          <pc:sldLayoutMkLst>
            <pc:docMk/>
            <pc:sldMasterMk cId="300464794" sldId="2147483648"/>
            <pc:sldLayoutMk cId="1514873442" sldId="2147483790"/>
          </pc:sldLayoutMkLst>
        </pc:sldLayoutChg>
        <pc:sldLayoutChg chg="add del">
          <pc:chgData name="Foppa, Pedro" userId="78b15ebb-14ab-45f0-97b3-f50a9b67ce6d" providerId="ADAL" clId="{272B8FC1-575B-2D42-988B-7A0BE7D5428E}" dt="2020-06-12T11:54:05.089" v="26" actId="700"/>
          <pc:sldLayoutMkLst>
            <pc:docMk/>
            <pc:sldMasterMk cId="300464794" sldId="2147483648"/>
            <pc:sldLayoutMk cId="2317007425" sldId="2147483791"/>
          </pc:sldLayoutMkLst>
        </pc:sldLayoutChg>
        <pc:sldLayoutChg chg="add del">
          <pc:chgData name="Foppa, Pedro" userId="78b15ebb-14ab-45f0-97b3-f50a9b67ce6d" providerId="ADAL" clId="{272B8FC1-575B-2D42-988B-7A0BE7D5428E}" dt="2020-06-12T11:54:05.089" v="26" actId="700"/>
          <pc:sldLayoutMkLst>
            <pc:docMk/>
            <pc:sldMasterMk cId="300464794" sldId="2147483648"/>
            <pc:sldLayoutMk cId="1773101082" sldId="2147483801"/>
          </pc:sldLayoutMkLst>
        </pc:sldLayoutChg>
        <pc:sldLayoutChg chg="add del">
          <pc:chgData name="Foppa, Pedro" userId="78b15ebb-14ab-45f0-97b3-f50a9b67ce6d" providerId="ADAL" clId="{272B8FC1-575B-2D42-988B-7A0BE7D5428E}" dt="2020-06-12T11:54:05.089" v="26" actId="700"/>
          <pc:sldLayoutMkLst>
            <pc:docMk/>
            <pc:sldMasterMk cId="300464794" sldId="2147483648"/>
            <pc:sldLayoutMk cId="3589945353" sldId="2147483802"/>
          </pc:sldLayoutMkLst>
        </pc:sldLayoutChg>
        <pc:sldLayoutChg chg="add del">
          <pc:chgData name="Foppa, Pedro" userId="78b15ebb-14ab-45f0-97b3-f50a9b67ce6d" providerId="ADAL" clId="{272B8FC1-575B-2D42-988B-7A0BE7D5428E}" dt="2020-06-12T11:54:05.089" v="26" actId="700"/>
          <pc:sldLayoutMkLst>
            <pc:docMk/>
            <pc:sldMasterMk cId="300464794" sldId="2147483648"/>
            <pc:sldLayoutMk cId="2891098647" sldId="2147483803"/>
          </pc:sldLayoutMkLst>
        </pc:sldLayoutChg>
        <pc:sldLayoutChg chg="add del">
          <pc:chgData name="Foppa, Pedro" userId="78b15ebb-14ab-45f0-97b3-f50a9b67ce6d" providerId="ADAL" clId="{272B8FC1-575B-2D42-988B-7A0BE7D5428E}" dt="2020-06-12T11:54:05.089" v="26" actId="700"/>
          <pc:sldLayoutMkLst>
            <pc:docMk/>
            <pc:sldMasterMk cId="300464794" sldId="2147483648"/>
            <pc:sldLayoutMk cId="2786887003" sldId="2147483804"/>
          </pc:sldLayoutMkLst>
        </pc:sldLayoutChg>
        <pc:sldLayoutChg chg="add del">
          <pc:chgData name="Foppa, Pedro" userId="78b15ebb-14ab-45f0-97b3-f50a9b67ce6d" providerId="ADAL" clId="{272B8FC1-575B-2D42-988B-7A0BE7D5428E}" dt="2020-06-12T11:54:05.089" v="26" actId="700"/>
          <pc:sldLayoutMkLst>
            <pc:docMk/>
            <pc:sldMasterMk cId="300464794" sldId="2147483648"/>
            <pc:sldLayoutMk cId="4276879334" sldId="2147483806"/>
          </pc:sldLayoutMkLst>
        </pc:sldLayoutChg>
        <pc:sldLayoutChg chg="add del">
          <pc:chgData name="Foppa, Pedro" userId="78b15ebb-14ab-45f0-97b3-f50a9b67ce6d" providerId="ADAL" clId="{272B8FC1-575B-2D42-988B-7A0BE7D5428E}" dt="2020-06-12T11:54:05.089" v="26" actId="700"/>
          <pc:sldLayoutMkLst>
            <pc:docMk/>
            <pc:sldMasterMk cId="300464794" sldId="2147483648"/>
            <pc:sldLayoutMk cId="2966592149" sldId="2147483807"/>
          </pc:sldLayoutMkLst>
        </pc:sldLayoutChg>
        <pc:sldLayoutChg chg="add del">
          <pc:chgData name="Foppa, Pedro" userId="78b15ebb-14ab-45f0-97b3-f50a9b67ce6d" providerId="ADAL" clId="{272B8FC1-575B-2D42-988B-7A0BE7D5428E}" dt="2020-06-12T11:54:05.089" v="26" actId="700"/>
          <pc:sldLayoutMkLst>
            <pc:docMk/>
            <pc:sldMasterMk cId="300464794" sldId="2147483648"/>
            <pc:sldLayoutMk cId="3595952565" sldId="2147483808"/>
          </pc:sldLayoutMkLst>
        </pc:sldLayoutChg>
        <pc:sldLayoutChg chg="add del">
          <pc:chgData name="Foppa, Pedro" userId="78b15ebb-14ab-45f0-97b3-f50a9b67ce6d" providerId="ADAL" clId="{272B8FC1-575B-2D42-988B-7A0BE7D5428E}" dt="2020-06-12T11:54:05.089" v="26" actId="700"/>
          <pc:sldLayoutMkLst>
            <pc:docMk/>
            <pc:sldMasterMk cId="300464794" sldId="2147483648"/>
            <pc:sldLayoutMk cId="3591325315" sldId="2147484218"/>
          </pc:sldLayoutMkLst>
        </pc:sldLayoutChg>
        <pc:sldLayoutChg chg="add del">
          <pc:chgData name="Foppa, Pedro" userId="78b15ebb-14ab-45f0-97b3-f50a9b67ce6d" providerId="ADAL" clId="{272B8FC1-575B-2D42-988B-7A0BE7D5428E}" dt="2020-06-12T11:54:05.089" v="26" actId="700"/>
          <pc:sldLayoutMkLst>
            <pc:docMk/>
            <pc:sldMasterMk cId="300464794" sldId="2147483648"/>
            <pc:sldLayoutMk cId="749363418" sldId="2147484219"/>
          </pc:sldLayoutMkLst>
        </pc:sldLayoutChg>
        <pc:sldLayoutChg chg="add del">
          <pc:chgData name="Foppa, Pedro" userId="78b15ebb-14ab-45f0-97b3-f50a9b67ce6d" providerId="ADAL" clId="{272B8FC1-575B-2D42-988B-7A0BE7D5428E}" dt="2020-06-12T11:54:05.089" v="26" actId="700"/>
          <pc:sldLayoutMkLst>
            <pc:docMk/>
            <pc:sldMasterMk cId="300464794" sldId="2147483648"/>
            <pc:sldLayoutMk cId="363823045" sldId="2147484221"/>
          </pc:sldLayoutMkLst>
        </pc:sldLayoutChg>
        <pc:sldLayoutChg chg="add del">
          <pc:chgData name="Foppa, Pedro" userId="78b15ebb-14ab-45f0-97b3-f50a9b67ce6d" providerId="ADAL" clId="{272B8FC1-575B-2D42-988B-7A0BE7D5428E}" dt="2020-06-12T11:54:05.089" v="26" actId="700"/>
          <pc:sldLayoutMkLst>
            <pc:docMk/>
            <pc:sldMasterMk cId="300464794" sldId="2147483648"/>
            <pc:sldLayoutMk cId="1830558822" sldId="2147484314"/>
          </pc:sldLayoutMkLst>
        </pc:sldLayoutChg>
        <pc:sldLayoutChg chg="add del">
          <pc:chgData name="Foppa, Pedro" userId="78b15ebb-14ab-45f0-97b3-f50a9b67ce6d" providerId="ADAL" clId="{272B8FC1-575B-2D42-988B-7A0BE7D5428E}" dt="2020-06-12T11:54:05.089" v="26" actId="700"/>
          <pc:sldLayoutMkLst>
            <pc:docMk/>
            <pc:sldMasterMk cId="300464794" sldId="2147483648"/>
            <pc:sldLayoutMk cId="1116668104" sldId="2147484315"/>
          </pc:sldLayoutMkLst>
        </pc:sldLayoutChg>
        <pc:sldLayoutChg chg="add del">
          <pc:chgData name="Foppa, Pedro" userId="78b15ebb-14ab-45f0-97b3-f50a9b67ce6d" providerId="ADAL" clId="{272B8FC1-575B-2D42-988B-7A0BE7D5428E}" dt="2020-06-12T11:54:05.089" v="26" actId="700"/>
          <pc:sldLayoutMkLst>
            <pc:docMk/>
            <pc:sldMasterMk cId="300464794" sldId="2147483648"/>
            <pc:sldLayoutMk cId="736062778" sldId="2147484316"/>
          </pc:sldLayoutMkLst>
        </pc:sldLayoutChg>
        <pc:sldLayoutChg chg="add del">
          <pc:chgData name="Foppa, Pedro" userId="78b15ebb-14ab-45f0-97b3-f50a9b67ce6d" providerId="ADAL" clId="{272B8FC1-575B-2D42-988B-7A0BE7D5428E}" dt="2020-06-12T11:54:05.089" v="26" actId="700"/>
          <pc:sldLayoutMkLst>
            <pc:docMk/>
            <pc:sldMasterMk cId="300464794" sldId="2147483648"/>
            <pc:sldLayoutMk cId="2589326424" sldId="2147484317"/>
          </pc:sldLayoutMkLst>
        </pc:sldLayoutChg>
        <pc:sldLayoutChg chg="add del">
          <pc:chgData name="Foppa, Pedro" userId="78b15ebb-14ab-45f0-97b3-f50a9b67ce6d" providerId="ADAL" clId="{272B8FC1-575B-2D42-988B-7A0BE7D5428E}" dt="2020-06-12T11:54:05.089" v="26" actId="700"/>
          <pc:sldLayoutMkLst>
            <pc:docMk/>
            <pc:sldMasterMk cId="300464794" sldId="2147483648"/>
            <pc:sldLayoutMk cId="2168013846" sldId="2147484318"/>
          </pc:sldLayoutMkLst>
        </pc:sldLayoutChg>
        <pc:sldLayoutChg chg="add del">
          <pc:chgData name="Foppa, Pedro" userId="78b15ebb-14ab-45f0-97b3-f50a9b67ce6d" providerId="ADAL" clId="{272B8FC1-575B-2D42-988B-7A0BE7D5428E}" dt="2020-06-12T11:54:05.089" v="26" actId="700"/>
          <pc:sldLayoutMkLst>
            <pc:docMk/>
            <pc:sldMasterMk cId="300464794" sldId="2147483648"/>
            <pc:sldLayoutMk cId="1373587223" sldId="2147484319"/>
          </pc:sldLayoutMkLst>
        </pc:sldLayoutChg>
        <pc:sldLayoutChg chg="add del">
          <pc:chgData name="Foppa, Pedro" userId="78b15ebb-14ab-45f0-97b3-f50a9b67ce6d" providerId="ADAL" clId="{272B8FC1-575B-2D42-988B-7A0BE7D5428E}" dt="2020-06-12T11:54:05.089" v="26" actId="700"/>
          <pc:sldLayoutMkLst>
            <pc:docMk/>
            <pc:sldMasterMk cId="300464794" sldId="2147483648"/>
            <pc:sldLayoutMk cId="395497918" sldId="2147484322"/>
          </pc:sldLayoutMkLst>
        </pc:sldLayoutChg>
        <pc:sldLayoutChg chg="add del">
          <pc:chgData name="Foppa, Pedro" userId="78b15ebb-14ab-45f0-97b3-f50a9b67ce6d" providerId="ADAL" clId="{272B8FC1-575B-2D42-988B-7A0BE7D5428E}" dt="2020-06-12T11:54:05.089" v="26" actId="700"/>
          <pc:sldLayoutMkLst>
            <pc:docMk/>
            <pc:sldMasterMk cId="300464794" sldId="2147483648"/>
            <pc:sldLayoutMk cId="2888925092" sldId="2147484323"/>
          </pc:sldLayoutMkLst>
        </pc:sldLayoutChg>
        <pc:sldLayoutChg chg="add del">
          <pc:chgData name="Foppa, Pedro" userId="78b15ebb-14ab-45f0-97b3-f50a9b67ce6d" providerId="ADAL" clId="{272B8FC1-575B-2D42-988B-7A0BE7D5428E}" dt="2020-06-12T11:54:05.089" v="26" actId="700"/>
          <pc:sldLayoutMkLst>
            <pc:docMk/>
            <pc:sldMasterMk cId="300464794" sldId="2147483648"/>
            <pc:sldLayoutMk cId="1322699549" sldId="2147484324"/>
          </pc:sldLayoutMkLst>
        </pc:sldLayoutChg>
        <pc:sldLayoutChg chg="add del">
          <pc:chgData name="Foppa, Pedro" userId="78b15ebb-14ab-45f0-97b3-f50a9b67ce6d" providerId="ADAL" clId="{272B8FC1-575B-2D42-988B-7A0BE7D5428E}" dt="2020-06-12T11:54:05.089" v="26" actId="700"/>
          <pc:sldLayoutMkLst>
            <pc:docMk/>
            <pc:sldMasterMk cId="300464794" sldId="2147483648"/>
            <pc:sldLayoutMk cId="3386269025" sldId="2147484325"/>
          </pc:sldLayoutMkLst>
        </pc:sldLayoutChg>
        <pc:sldLayoutChg chg="add del">
          <pc:chgData name="Foppa, Pedro" userId="78b15ebb-14ab-45f0-97b3-f50a9b67ce6d" providerId="ADAL" clId="{272B8FC1-575B-2D42-988B-7A0BE7D5428E}" dt="2020-06-12T11:54:05.089" v="26" actId="700"/>
          <pc:sldLayoutMkLst>
            <pc:docMk/>
            <pc:sldMasterMk cId="300464794" sldId="2147483648"/>
            <pc:sldLayoutMk cId="1668724322" sldId="2147484326"/>
          </pc:sldLayoutMkLst>
        </pc:sldLayoutChg>
        <pc:sldLayoutChg chg="add del">
          <pc:chgData name="Foppa, Pedro" userId="78b15ebb-14ab-45f0-97b3-f50a9b67ce6d" providerId="ADAL" clId="{272B8FC1-575B-2D42-988B-7A0BE7D5428E}" dt="2020-06-12T11:54:05.089" v="26" actId="700"/>
          <pc:sldLayoutMkLst>
            <pc:docMk/>
            <pc:sldMasterMk cId="300464794" sldId="2147483648"/>
            <pc:sldLayoutMk cId="913617527" sldId="2147484327"/>
          </pc:sldLayoutMkLst>
        </pc:sldLayoutChg>
        <pc:sldLayoutChg chg="add del">
          <pc:chgData name="Foppa, Pedro" userId="78b15ebb-14ab-45f0-97b3-f50a9b67ce6d" providerId="ADAL" clId="{272B8FC1-575B-2D42-988B-7A0BE7D5428E}" dt="2020-06-12T11:54:05.089" v="26" actId="700"/>
          <pc:sldLayoutMkLst>
            <pc:docMk/>
            <pc:sldMasterMk cId="300464794" sldId="2147483648"/>
            <pc:sldLayoutMk cId="3995273153" sldId="2147484328"/>
          </pc:sldLayoutMkLst>
        </pc:sldLayoutChg>
        <pc:sldLayoutChg chg="addSp delSp modSp add del">
          <pc:chgData name="Foppa, Pedro" userId="78b15ebb-14ab-45f0-97b3-f50a9b67ce6d" providerId="ADAL" clId="{272B8FC1-575B-2D42-988B-7A0BE7D5428E}" dt="2020-06-16T10:17:13.839" v="154"/>
          <pc:sldLayoutMkLst>
            <pc:docMk/>
            <pc:sldMasterMk cId="300464794" sldId="2147483648"/>
            <pc:sldLayoutMk cId="368905433" sldId="2147484333"/>
          </pc:sldLayoutMkLst>
          <pc:spChg chg="del">
            <ac:chgData name="Foppa, Pedro" userId="78b15ebb-14ab-45f0-97b3-f50a9b67ce6d" providerId="ADAL" clId="{272B8FC1-575B-2D42-988B-7A0BE7D5428E}" dt="2020-06-16T10:17:11.214" v="152" actId="478"/>
            <ac:spMkLst>
              <pc:docMk/>
              <pc:sldMasterMk cId="300464794" sldId="2147483648"/>
              <pc:sldLayoutMk cId="368905433" sldId="2147484333"/>
              <ac:spMk id="2" creationId="{EBBB6D40-B4C9-8B4A-B2A6-126F64906376}"/>
            </ac:spMkLst>
          </pc:spChg>
          <pc:spChg chg="del">
            <ac:chgData name="Foppa, Pedro" userId="78b15ebb-14ab-45f0-97b3-f50a9b67ce6d" providerId="ADAL" clId="{272B8FC1-575B-2D42-988B-7A0BE7D5428E}" dt="2020-06-16T10:17:13.504" v="153" actId="478"/>
            <ac:spMkLst>
              <pc:docMk/>
              <pc:sldMasterMk cId="300464794" sldId="2147483648"/>
              <pc:sldLayoutMk cId="368905433" sldId="2147484333"/>
              <ac:spMk id="8" creationId="{00000000-0000-0000-0000-000000000000}"/>
            </ac:spMkLst>
          </pc:spChg>
          <pc:spChg chg="add mod">
            <ac:chgData name="Foppa, Pedro" userId="78b15ebb-14ab-45f0-97b3-f50a9b67ce6d" providerId="ADAL" clId="{272B8FC1-575B-2D42-988B-7A0BE7D5428E}" dt="2020-06-16T10:17:13.839" v="154"/>
            <ac:spMkLst>
              <pc:docMk/>
              <pc:sldMasterMk cId="300464794" sldId="2147483648"/>
              <pc:sldLayoutMk cId="368905433" sldId="2147484333"/>
              <ac:spMk id="10" creationId="{17F25977-2A6E-5145-88F9-CD120C50E0D7}"/>
            </ac:spMkLst>
          </pc:spChg>
          <pc:spChg chg="add mod">
            <ac:chgData name="Foppa, Pedro" userId="78b15ebb-14ab-45f0-97b3-f50a9b67ce6d" providerId="ADAL" clId="{272B8FC1-575B-2D42-988B-7A0BE7D5428E}" dt="2020-06-16T10:17:13.839" v="154"/>
            <ac:spMkLst>
              <pc:docMk/>
              <pc:sldMasterMk cId="300464794" sldId="2147483648"/>
              <pc:sldLayoutMk cId="368905433" sldId="2147484333"/>
              <ac:spMk id="11" creationId="{C213F3E8-EBA2-2742-9898-726D280D25C7}"/>
            </ac:spMkLst>
          </pc:spChg>
        </pc:sldLayoutChg>
        <pc:sldLayoutChg chg="add del">
          <pc:chgData name="Foppa, Pedro" userId="78b15ebb-14ab-45f0-97b3-f50a9b67ce6d" providerId="ADAL" clId="{272B8FC1-575B-2D42-988B-7A0BE7D5428E}" dt="2020-06-12T11:54:05.089" v="26" actId="700"/>
          <pc:sldLayoutMkLst>
            <pc:docMk/>
            <pc:sldMasterMk cId="300464794" sldId="2147483648"/>
            <pc:sldLayoutMk cId="372539000" sldId="2147484334"/>
          </pc:sldLayoutMkLst>
        </pc:sldLayoutChg>
        <pc:sldLayoutChg chg="add del">
          <pc:chgData name="Foppa, Pedro" userId="78b15ebb-14ab-45f0-97b3-f50a9b67ce6d" providerId="ADAL" clId="{272B8FC1-575B-2D42-988B-7A0BE7D5428E}" dt="2020-06-12T11:54:05.089" v="26" actId="700"/>
          <pc:sldLayoutMkLst>
            <pc:docMk/>
            <pc:sldMasterMk cId="300464794" sldId="2147483648"/>
            <pc:sldLayoutMk cId="2879185749" sldId="2147484335"/>
          </pc:sldLayoutMkLst>
        </pc:sldLayoutChg>
        <pc:sldLayoutChg chg="add del">
          <pc:chgData name="Foppa, Pedro" userId="78b15ebb-14ab-45f0-97b3-f50a9b67ce6d" providerId="ADAL" clId="{272B8FC1-575B-2D42-988B-7A0BE7D5428E}" dt="2020-06-12T11:54:05.089" v="26" actId="700"/>
          <pc:sldLayoutMkLst>
            <pc:docMk/>
            <pc:sldMasterMk cId="300464794" sldId="2147483648"/>
            <pc:sldLayoutMk cId="3607775210" sldId="2147484336"/>
          </pc:sldLayoutMkLst>
        </pc:sldLayoutChg>
        <pc:sldLayoutChg chg="add del">
          <pc:chgData name="Foppa, Pedro" userId="78b15ebb-14ab-45f0-97b3-f50a9b67ce6d" providerId="ADAL" clId="{272B8FC1-575B-2D42-988B-7A0BE7D5428E}" dt="2020-06-12T11:54:05.089" v="26" actId="700"/>
          <pc:sldLayoutMkLst>
            <pc:docMk/>
            <pc:sldMasterMk cId="300464794" sldId="2147483648"/>
            <pc:sldLayoutMk cId="2229022019" sldId="2147484337"/>
          </pc:sldLayoutMkLst>
        </pc:sldLayoutChg>
        <pc:sldLayoutChg chg="add del">
          <pc:chgData name="Foppa, Pedro" userId="78b15ebb-14ab-45f0-97b3-f50a9b67ce6d" providerId="ADAL" clId="{272B8FC1-575B-2D42-988B-7A0BE7D5428E}" dt="2020-06-12T11:54:05.089" v="26" actId="700"/>
          <pc:sldLayoutMkLst>
            <pc:docMk/>
            <pc:sldMasterMk cId="300464794" sldId="2147483648"/>
            <pc:sldLayoutMk cId="1693349831" sldId="2147484338"/>
          </pc:sldLayoutMkLst>
        </pc:sldLayoutChg>
        <pc:sldLayoutChg chg="add del">
          <pc:chgData name="Foppa, Pedro" userId="78b15ebb-14ab-45f0-97b3-f50a9b67ce6d" providerId="ADAL" clId="{272B8FC1-575B-2D42-988B-7A0BE7D5428E}" dt="2020-06-12T11:54:05.089" v="26" actId="700"/>
          <pc:sldLayoutMkLst>
            <pc:docMk/>
            <pc:sldMasterMk cId="300464794" sldId="2147483648"/>
            <pc:sldLayoutMk cId="2718492022" sldId="2147484339"/>
          </pc:sldLayoutMkLst>
        </pc:sldLayoutChg>
        <pc:sldLayoutChg chg="add del">
          <pc:chgData name="Foppa, Pedro" userId="78b15ebb-14ab-45f0-97b3-f50a9b67ce6d" providerId="ADAL" clId="{272B8FC1-575B-2D42-988B-7A0BE7D5428E}" dt="2020-06-12T11:54:05.089" v="26" actId="700"/>
          <pc:sldLayoutMkLst>
            <pc:docMk/>
            <pc:sldMasterMk cId="300464794" sldId="2147483648"/>
            <pc:sldLayoutMk cId="1682079407" sldId="2147484340"/>
          </pc:sldLayoutMkLst>
        </pc:sldLayoutChg>
        <pc:sldLayoutChg chg="addSp delSp modSp add del">
          <pc:chgData name="Foppa, Pedro" userId="78b15ebb-14ab-45f0-97b3-f50a9b67ce6d" providerId="ADAL" clId="{272B8FC1-575B-2D42-988B-7A0BE7D5428E}" dt="2020-06-16T10:16:43.924" v="149"/>
          <pc:sldLayoutMkLst>
            <pc:docMk/>
            <pc:sldMasterMk cId="300464794" sldId="2147483648"/>
            <pc:sldLayoutMk cId="196910092" sldId="2147484341"/>
          </pc:sldLayoutMkLst>
          <pc:spChg chg="add del">
            <ac:chgData name="Foppa, Pedro" userId="78b15ebb-14ab-45f0-97b3-f50a9b67ce6d" providerId="ADAL" clId="{272B8FC1-575B-2D42-988B-7A0BE7D5428E}" dt="2020-06-16T10:14:21.406" v="100" actId="478"/>
            <ac:spMkLst>
              <pc:docMk/>
              <pc:sldMasterMk cId="300464794" sldId="2147483648"/>
              <pc:sldLayoutMk cId="196910092" sldId="2147484341"/>
              <ac:spMk id="2" creationId="{EBBB6D40-B4C9-8B4A-B2A6-126F64906376}"/>
            </ac:spMkLst>
          </pc:spChg>
          <pc:spChg chg="add del mod">
            <ac:chgData name="Foppa, Pedro" userId="78b15ebb-14ab-45f0-97b3-f50a9b67ce6d" providerId="ADAL" clId="{272B8FC1-575B-2D42-988B-7A0BE7D5428E}" dt="2020-06-16T10:16:06.952" v="139"/>
            <ac:spMkLst>
              <pc:docMk/>
              <pc:sldMasterMk cId="300464794" sldId="2147483648"/>
              <pc:sldLayoutMk cId="196910092" sldId="2147484341"/>
              <ac:spMk id="3" creationId="{E9FCC132-F9A9-5540-A69F-A3A20B802DDF}"/>
            </ac:spMkLst>
          </pc:spChg>
          <pc:spChg chg="add del mod">
            <ac:chgData name="Foppa, Pedro" userId="78b15ebb-14ab-45f0-97b3-f50a9b67ce6d" providerId="ADAL" clId="{272B8FC1-575B-2D42-988B-7A0BE7D5428E}" dt="2020-06-16T10:16:40.235" v="147"/>
            <ac:spMkLst>
              <pc:docMk/>
              <pc:sldMasterMk cId="300464794" sldId="2147483648"/>
              <pc:sldLayoutMk cId="196910092" sldId="2147484341"/>
              <ac:spMk id="5" creationId="{941C76C7-AB57-CD44-B650-DF02B7DD43E9}"/>
            </ac:spMkLst>
          </pc:spChg>
          <pc:spChg chg="add del">
            <ac:chgData name="Foppa, Pedro" userId="78b15ebb-14ab-45f0-97b3-f50a9b67ce6d" providerId="ADAL" clId="{272B8FC1-575B-2D42-988B-7A0BE7D5428E}" dt="2020-06-16T10:14:22.665" v="101" actId="478"/>
            <ac:spMkLst>
              <pc:docMk/>
              <pc:sldMasterMk cId="300464794" sldId="2147483648"/>
              <pc:sldLayoutMk cId="196910092" sldId="2147484341"/>
              <ac:spMk id="8" creationId="{00000000-0000-0000-0000-000000000000}"/>
            </ac:spMkLst>
          </pc:spChg>
          <pc:spChg chg="add del mod">
            <ac:chgData name="Foppa, Pedro" userId="78b15ebb-14ab-45f0-97b3-f50a9b67ce6d" providerId="ADAL" clId="{272B8FC1-575B-2D42-988B-7A0BE7D5428E}" dt="2020-06-16T10:13:43.007" v="87"/>
            <ac:spMkLst>
              <pc:docMk/>
              <pc:sldMasterMk cId="300464794" sldId="2147483648"/>
              <pc:sldLayoutMk cId="196910092" sldId="2147484341"/>
              <ac:spMk id="10" creationId="{A097ECBB-D0AA-C04D-B9DB-B7B9BBDD9314}"/>
            </ac:spMkLst>
          </pc:spChg>
          <pc:spChg chg="add del mod">
            <ac:chgData name="Foppa, Pedro" userId="78b15ebb-14ab-45f0-97b3-f50a9b67ce6d" providerId="ADAL" clId="{272B8FC1-575B-2D42-988B-7A0BE7D5428E}" dt="2020-06-16T10:13:43.007" v="87"/>
            <ac:spMkLst>
              <pc:docMk/>
              <pc:sldMasterMk cId="300464794" sldId="2147483648"/>
              <pc:sldLayoutMk cId="196910092" sldId="2147484341"/>
              <ac:spMk id="11" creationId="{FAA787A3-24ED-3F43-8C0A-897E718AF77B}"/>
            </ac:spMkLst>
          </pc:spChg>
          <pc:spChg chg="add del mod">
            <ac:chgData name="Foppa, Pedro" userId="78b15ebb-14ab-45f0-97b3-f50a9b67ce6d" providerId="ADAL" clId="{272B8FC1-575B-2D42-988B-7A0BE7D5428E}" dt="2020-06-16T10:14:10.372" v="99"/>
            <ac:spMkLst>
              <pc:docMk/>
              <pc:sldMasterMk cId="300464794" sldId="2147483648"/>
              <pc:sldLayoutMk cId="196910092" sldId="2147484341"/>
              <ac:spMk id="12" creationId="{85A5F909-AC00-ED4E-8DB9-C49FAC1FF2A5}"/>
            </ac:spMkLst>
          </pc:spChg>
          <pc:spChg chg="add del mod">
            <ac:chgData name="Foppa, Pedro" userId="78b15ebb-14ab-45f0-97b3-f50a9b67ce6d" providerId="ADAL" clId="{272B8FC1-575B-2D42-988B-7A0BE7D5428E}" dt="2020-06-16T10:14:10.372" v="99"/>
            <ac:spMkLst>
              <pc:docMk/>
              <pc:sldMasterMk cId="300464794" sldId="2147483648"/>
              <pc:sldLayoutMk cId="196910092" sldId="2147484341"/>
              <ac:spMk id="13" creationId="{8CCF440B-D69A-A841-9ED2-66732BBD5397}"/>
            </ac:spMkLst>
          </pc:spChg>
          <pc:spChg chg="add del mod">
            <ac:chgData name="Foppa, Pedro" userId="78b15ebb-14ab-45f0-97b3-f50a9b67ce6d" providerId="ADAL" clId="{272B8FC1-575B-2D42-988B-7A0BE7D5428E}" dt="2020-06-16T10:16:08.457" v="140" actId="478"/>
            <ac:spMkLst>
              <pc:docMk/>
              <pc:sldMasterMk cId="300464794" sldId="2147483648"/>
              <pc:sldLayoutMk cId="196910092" sldId="2147484341"/>
              <ac:spMk id="14" creationId="{F1AC7BC7-83BB-E64A-9972-0DD957F1443C}"/>
            </ac:spMkLst>
          </pc:spChg>
          <pc:spChg chg="add del mod">
            <ac:chgData name="Foppa, Pedro" userId="78b15ebb-14ab-45f0-97b3-f50a9b67ce6d" providerId="ADAL" clId="{272B8FC1-575B-2D42-988B-7A0BE7D5428E}" dt="2020-06-16T10:16:43.132" v="148" actId="478"/>
            <ac:spMkLst>
              <pc:docMk/>
              <pc:sldMasterMk cId="300464794" sldId="2147483648"/>
              <pc:sldLayoutMk cId="196910092" sldId="2147484341"/>
              <ac:spMk id="15" creationId="{324C64E1-1BBF-2446-8CC8-78E0814D3ECE}"/>
            </ac:spMkLst>
          </pc:spChg>
          <pc:spChg chg="add mod">
            <ac:chgData name="Foppa, Pedro" userId="78b15ebb-14ab-45f0-97b3-f50a9b67ce6d" providerId="ADAL" clId="{272B8FC1-575B-2D42-988B-7A0BE7D5428E}" dt="2020-06-16T10:16:10.175" v="141"/>
            <ac:spMkLst>
              <pc:docMk/>
              <pc:sldMasterMk cId="300464794" sldId="2147483648"/>
              <pc:sldLayoutMk cId="196910092" sldId="2147484341"/>
              <ac:spMk id="17" creationId="{F40F117A-8029-1046-B154-5F6DC38A0EC1}"/>
            </ac:spMkLst>
          </pc:spChg>
          <pc:spChg chg="add mod">
            <ac:chgData name="Foppa, Pedro" userId="78b15ebb-14ab-45f0-97b3-f50a9b67ce6d" providerId="ADAL" clId="{272B8FC1-575B-2D42-988B-7A0BE7D5428E}" dt="2020-06-16T10:16:43.924" v="149"/>
            <ac:spMkLst>
              <pc:docMk/>
              <pc:sldMasterMk cId="300464794" sldId="2147483648"/>
              <pc:sldLayoutMk cId="196910092" sldId="2147484341"/>
              <ac:spMk id="19" creationId="{7730DEBB-F3C8-2B49-98FA-67CD17896A82}"/>
            </ac:spMkLst>
          </pc:spChg>
          <pc:picChg chg="mod">
            <ac:chgData name="Foppa, Pedro" userId="78b15ebb-14ab-45f0-97b3-f50a9b67ce6d" providerId="ADAL" clId="{272B8FC1-575B-2D42-988B-7A0BE7D5428E}" dt="2020-06-16T10:15:46.038" v="129" actId="1076"/>
            <ac:picMkLst>
              <pc:docMk/>
              <pc:sldMasterMk cId="300464794" sldId="2147483648"/>
              <pc:sldLayoutMk cId="196910092" sldId="2147484341"/>
              <ac:picMk id="7" creationId="{1CCEA50D-6782-1444-BB85-3E86FC05CB18}"/>
            </ac:picMkLst>
          </pc:picChg>
        </pc:sldLayoutChg>
        <pc:sldLayoutChg chg="add del">
          <pc:chgData name="Foppa, Pedro" userId="78b15ebb-14ab-45f0-97b3-f50a9b67ce6d" providerId="ADAL" clId="{272B8FC1-575B-2D42-988B-7A0BE7D5428E}" dt="2020-06-12T11:54:05.089" v="26" actId="700"/>
          <pc:sldLayoutMkLst>
            <pc:docMk/>
            <pc:sldMasterMk cId="300464794" sldId="2147483648"/>
            <pc:sldLayoutMk cId="1058105461" sldId="2147484376"/>
          </pc:sldLayoutMkLst>
        </pc:sldLayoutChg>
      </pc:sldMasterChg>
      <pc:sldMasterChg chg="modSldLayout">
        <pc:chgData name="Foppa, Pedro" userId="78b15ebb-14ab-45f0-97b3-f50a9b67ce6d" providerId="ADAL" clId="{272B8FC1-575B-2D42-988B-7A0BE7D5428E}" dt="2020-06-30T14:25:39.539" v="186"/>
        <pc:sldMasterMkLst>
          <pc:docMk/>
          <pc:sldMasterMk cId="3315793142" sldId="2147483877"/>
        </pc:sldMasterMkLst>
        <pc:sldLayoutChg chg="addSp delSp modSp">
          <pc:chgData name="Foppa, Pedro" userId="78b15ebb-14ab-45f0-97b3-f50a9b67ce6d" providerId="ADAL" clId="{272B8FC1-575B-2D42-988B-7A0BE7D5428E}" dt="2020-06-30T14:25:39.539" v="186"/>
          <pc:sldLayoutMkLst>
            <pc:docMk/>
            <pc:sldMasterMk cId="3315793142" sldId="2147483877"/>
            <pc:sldLayoutMk cId="3069407022" sldId="2147484342"/>
          </pc:sldLayoutMkLst>
          <pc:spChg chg="del">
            <ac:chgData name="Foppa, Pedro" userId="78b15ebb-14ab-45f0-97b3-f50a9b67ce6d" providerId="ADAL" clId="{272B8FC1-575B-2D42-988B-7A0BE7D5428E}" dt="2020-06-30T14:25:39.273" v="185" actId="478"/>
            <ac:spMkLst>
              <pc:docMk/>
              <pc:sldMasterMk cId="3315793142" sldId="2147483877"/>
              <pc:sldLayoutMk cId="3069407022" sldId="2147484342"/>
              <ac:spMk id="5" creationId="{00000000-0000-0000-0000-000000000000}"/>
            </ac:spMkLst>
          </pc:spChg>
          <pc:spChg chg="add mod">
            <ac:chgData name="Foppa, Pedro" userId="78b15ebb-14ab-45f0-97b3-f50a9b67ce6d" providerId="ADAL" clId="{272B8FC1-575B-2D42-988B-7A0BE7D5428E}" dt="2020-06-30T14:25:39.539" v="186"/>
            <ac:spMkLst>
              <pc:docMk/>
              <pc:sldMasterMk cId="3315793142" sldId="2147483877"/>
              <pc:sldLayoutMk cId="3069407022" sldId="2147484342"/>
              <ac:spMk id="6" creationId="{0948F714-4D77-CD42-BD58-84592393B6D2}"/>
            </ac:spMkLst>
          </pc:spChg>
        </pc:sldLayoutChg>
        <pc:sldLayoutChg chg="addSp delSp modSp">
          <pc:chgData name="Foppa, Pedro" userId="78b15ebb-14ab-45f0-97b3-f50a9b67ce6d" providerId="ADAL" clId="{272B8FC1-575B-2D42-988B-7A0BE7D5428E}" dt="2020-06-16T10:17:23.529" v="157"/>
          <pc:sldLayoutMkLst>
            <pc:docMk/>
            <pc:sldMasterMk cId="3315793142" sldId="2147483877"/>
            <pc:sldLayoutMk cId="4277879548" sldId="2147484374"/>
          </pc:sldLayoutMkLst>
          <pc:spChg chg="del">
            <ac:chgData name="Foppa, Pedro" userId="78b15ebb-14ab-45f0-97b3-f50a9b67ce6d" providerId="ADAL" clId="{272B8FC1-575B-2D42-988B-7A0BE7D5428E}" dt="2020-06-16T10:17:21.644" v="155" actId="478"/>
            <ac:spMkLst>
              <pc:docMk/>
              <pc:sldMasterMk cId="3315793142" sldId="2147483877"/>
              <pc:sldLayoutMk cId="4277879548" sldId="2147484374"/>
              <ac:spMk id="2" creationId="{EBBB6D40-B4C9-8B4A-B2A6-126F64906376}"/>
            </ac:spMkLst>
          </pc:spChg>
          <pc:spChg chg="del">
            <ac:chgData name="Foppa, Pedro" userId="78b15ebb-14ab-45f0-97b3-f50a9b67ce6d" providerId="ADAL" clId="{272B8FC1-575B-2D42-988B-7A0BE7D5428E}" dt="2020-06-16T10:17:22.658" v="156" actId="478"/>
            <ac:spMkLst>
              <pc:docMk/>
              <pc:sldMasterMk cId="3315793142" sldId="2147483877"/>
              <pc:sldLayoutMk cId="4277879548" sldId="2147484374"/>
              <ac:spMk id="8" creationId="{00000000-0000-0000-0000-000000000000}"/>
            </ac:spMkLst>
          </pc:spChg>
          <pc:spChg chg="add mod">
            <ac:chgData name="Foppa, Pedro" userId="78b15ebb-14ab-45f0-97b3-f50a9b67ce6d" providerId="ADAL" clId="{272B8FC1-575B-2D42-988B-7A0BE7D5428E}" dt="2020-06-16T10:17:23.529" v="157"/>
            <ac:spMkLst>
              <pc:docMk/>
              <pc:sldMasterMk cId="3315793142" sldId="2147483877"/>
              <pc:sldLayoutMk cId="4277879548" sldId="2147484374"/>
              <ac:spMk id="11" creationId="{08ED2E95-BD09-4045-B25A-7BA7626B9306}"/>
            </ac:spMkLst>
          </pc:spChg>
          <pc:spChg chg="add mod">
            <ac:chgData name="Foppa, Pedro" userId="78b15ebb-14ab-45f0-97b3-f50a9b67ce6d" providerId="ADAL" clId="{272B8FC1-575B-2D42-988B-7A0BE7D5428E}" dt="2020-06-16T10:17:23.529" v="157"/>
            <ac:spMkLst>
              <pc:docMk/>
              <pc:sldMasterMk cId="3315793142" sldId="2147483877"/>
              <pc:sldLayoutMk cId="4277879548" sldId="2147484374"/>
              <ac:spMk id="12" creationId="{77D03749-17B2-B34C-9139-D4494B934961}"/>
            </ac:spMkLst>
          </pc:spChg>
        </pc:sldLayoutChg>
        <pc:sldLayoutChg chg="addSp delSp modSp">
          <pc:chgData name="Foppa, Pedro" userId="78b15ebb-14ab-45f0-97b3-f50a9b67ce6d" providerId="ADAL" clId="{272B8FC1-575B-2D42-988B-7A0BE7D5428E}" dt="2020-06-16T10:17:29.686" v="160"/>
          <pc:sldLayoutMkLst>
            <pc:docMk/>
            <pc:sldMasterMk cId="3315793142" sldId="2147483877"/>
            <pc:sldLayoutMk cId="2448593730" sldId="2147484375"/>
          </pc:sldLayoutMkLst>
          <pc:spChg chg="del">
            <ac:chgData name="Foppa, Pedro" userId="78b15ebb-14ab-45f0-97b3-f50a9b67ce6d" providerId="ADAL" clId="{272B8FC1-575B-2D42-988B-7A0BE7D5428E}" dt="2020-06-16T10:17:28.693" v="159" actId="478"/>
            <ac:spMkLst>
              <pc:docMk/>
              <pc:sldMasterMk cId="3315793142" sldId="2147483877"/>
              <pc:sldLayoutMk cId="2448593730" sldId="2147484375"/>
              <ac:spMk id="2" creationId="{EBBB6D40-B4C9-8B4A-B2A6-126F64906376}"/>
            </ac:spMkLst>
          </pc:spChg>
          <pc:spChg chg="del">
            <ac:chgData name="Foppa, Pedro" userId="78b15ebb-14ab-45f0-97b3-f50a9b67ce6d" providerId="ADAL" clId="{272B8FC1-575B-2D42-988B-7A0BE7D5428E}" dt="2020-06-16T10:17:26.422" v="158" actId="478"/>
            <ac:spMkLst>
              <pc:docMk/>
              <pc:sldMasterMk cId="3315793142" sldId="2147483877"/>
              <pc:sldLayoutMk cId="2448593730" sldId="2147484375"/>
              <ac:spMk id="8" creationId="{00000000-0000-0000-0000-000000000000}"/>
            </ac:spMkLst>
          </pc:spChg>
          <pc:spChg chg="add mod">
            <ac:chgData name="Foppa, Pedro" userId="78b15ebb-14ab-45f0-97b3-f50a9b67ce6d" providerId="ADAL" clId="{272B8FC1-575B-2D42-988B-7A0BE7D5428E}" dt="2020-06-16T10:17:29.686" v="160"/>
            <ac:spMkLst>
              <pc:docMk/>
              <pc:sldMasterMk cId="3315793142" sldId="2147483877"/>
              <pc:sldLayoutMk cId="2448593730" sldId="2147484375"/>
              <ac:spMk id="10" creationId="{016F167C-D72A-004A-B824-A56F199A7173}"/>
            </ac:spMkLst>
          </pc:spChg>
          <pc:spChg chg="add mod">
            <ac:chgData name="Foppa, Pedro" userId="78b15ebb-14ab-45f0-97b3-f50a9b67ce6d" providerId="ADAL" clId="{272B8FC1-575B-2D42-988B-7A0BE7D5428E}" dt="2020-06-16T10:17:29.686" v="160"/>
            <ac:spMkLst>
              <pc:docMk/>
              <pc:sldMasterMk cId="3315793142" sldId="2147483877"/>
              <pc:sldLayoutMk cId="2448593730" sldId="2147484375"/>
              <ac:spMk id="11" creationId="{36E36BB6-0DB4-9E4F-8E92-014E36368D6B}"/>
            </ac:spMkLst>
          </pc:spChg>
        </pc:sldLayoutChg>
      </pc:sldMasterChg>
      <pc:sldMasterChg chg="modSldLayout">
        <pc:chgData name="Foppa, Pedro" userId="78b15ebb-14ab-45f0-97b3-f50a9b67ce6d" providerId="ADAL" clId="{272B8FC1-575B-2D42-988B-7A0BE7D5428E}" dt="2020-06-30T14:25:50.109" v="190"/>
        <pc:sldMasterMkLst>
          <pc:docMk/>
          <pc:sldMasterMk cId="1105970405" sldId="2147483964"/>
        </pc:sldMasterMkLst>
        <pc:sldLayoutChg chg="addSp delSp modSp">
          <pc:chgData name="Foppa, Pedro" userId="78b15ebb-14ab-45f0-97b3-f50a9b67ce6d" providerId="ADAL" clId="{272B8FC1-575B-2D42-988B-7A0BE7D5428E}" dt="2020-06-12T11:58:13.233" v="67"/>
          <pc:sldLayoutMkLst>
            <pc:docMk/>
            <pc:sldMasterMk cId="1105970405" sldId="2147483964"/>
            <pc:sldLayoutMk cId="1964158998" sldId="2147483967"/>
          </pc:sldLayoutMkLst>
          <pc:spChg chg="del">
            <ac:chgData name="Foppa, Pedro" userId="78b15ebb-14ab-45f0-97b3-f50a9b67ce6d" providerId="ADAL" clId="{272B8FC1-575B-2D42-988B-7A0BE7D5428E}" dt="2020-06-12T11:58:12.332" v="66" actId="478"/>
            <ac:spMkLst>
              <pc:docMk/>
              <pc:sldMasterMk cId="1105970405" sldId="2147483964"/>
              <pc:sldLayoutMk cId="1964158998" sldId="2147483967"/>
              <ac:spMk id="9" creationId="{C124B933-57F2-9947-A616-2C48A71959A7}"/>
            </ac:spMkLst>
          </pc:spChg>
          <pc:spChg chg="del">
            <ac:chgData name="Foppa, Pedro" userId="78b15ebb-14ab-45f0-97b3-f50a9b67ce6d" providerId="ADAL" clId="{272B8FC1-575B-2D42-988B-7A0BE7D5428E}" dt="2020-06-12T11:58:10.943" v="64" actId="478"/>
            <ac:spMkLst>
              <pc:docMk/>
              <pc:sldMasterMk cId="1105970405" sldId="2147483964"/>
              <pc:sldLayoutMk cId="1964158998" sldId="2147483967"/>
              <ac:spMk id="10" creationId="{6B8D93FA-9EA1-AB49-9803-E129E1144FC7}"/>
            </ac:spMkLst>
          </pc:spChg>
          <pc:spChg chg="add mod">
            <ac:chgData name="Foppa, Pedro" userId="78b15ebb-14ab-45f0-97b3-f50a9b67ce6d" providerId="ADAL" clId="{272B8FC1-575B-2D42-988B-7A0BE7D5428E}" dt="2020-06-12T11:58:13.233" v="67"/>
            <ac:spMkLst>
              <pc:docMk/>
              <pc:sldMasterMk cId="1105970405" sldId="2147483964"/>
              <pc:sldLayoutMk cId="1964158998" sldId="2147483967"/>
              <ac:spMk id="15" creationId="{1A795E37-8730-554E-933B-DB83671976DC}"/>
            </ac:spMkLst>
          </pc:spChg>
          <pc:spChg chg="add mod">
            <ac:chgData name="Foppa, Pedro" userId="78b15ebb-14ab-45f0-97b3-f50a9b67ce6d" providerId="ADAL" clId="{272B8FC1-575B-2D42-988B-7A0BE7D5428E}" dt="2020-06-12T11:55:01.063" v="40"/>
            <ac:spMkLst>
              <pc:docMk/>
              <pc:sldMasterMk cId="1105970405" sldId="2147483964"/>
              <pc:sldLayoutMk cId="1964158998" sldId="2147483967"/>
              <ac:spMk id="15" creationId="{38B19D6F-95A1-A547-A646-794DF958337F}"/>
            </ac:spMkLst>
          </pc:spChg>
          <pc:spChg chg="add mod">
            <ac:chgData name="Foppa, Pedro" userId="78b15ebb-14ab-45f0-97b3-f50a9b67ce6d" providerId="ADAL" clId="{272B8FC1-575B-2D42-988B-7A0BE7D5428E}" dt="2020-06-12T11:58:13.233" v="67"/>
            <ac:spMkLst>
              <pc:docMk/>
              <pc:sldMasterMk cId="1105970405" sldId="2147483964"/>
              <pc:sldLayoutMk cId="1964158998" sldId="2147483967"/>
              <ac:spMk id="16" creationId="{1B8C6829-5776-E74B-ADE7-378B8F669AFB}"/>
            </ac:spMkLst>
          </pc:spChg>
          <pc:spChg chg="mod">
            <ac:chgData name="Foppa, Pedro" userId="78b15ebb-14ab-45f0-97b3-f50a9b67ce6d" providerId="ADAL" clId="{272B8FC1-575B-2D42-988B-7A0BE7D5428E}" dt="2020-06-12T11:55:01.063" v="40"/>
            <ac:spMkLst>
              <pc:docMk/>
              <pc:sldMasterMk cId="1105970405" sldId="2147483964"/>
              <pc:sldLayoutMk cId="1964158998" sldId="2147483967"/>
              <ac:spMk id="17" creationId="{56C78DAF-4299-E24C-B91D-540988ED31EF}"/>
            </ac:spMkLst>
          </pc:spChg>
          <pc:spChg chg="mod">
            <ac:chgData name="Foppa, Pedro" userId="78b15ebb-14ab-45f0-97b3-f50a9b67ce6d" providerId="ADAL" clId="{272B8FC1-575B-2D42-988B-7A0BE7D5428E}" dt="2020-06-12T11:58:13.233" v="67"/>
            <ac:spMkLst>
              <pc:docMk/>
              <pc:sldMasterMk cId="1105970405" sldId="2147483964"/>
              <pc:sldLayoutMk cId="1964158998" sldId="2147483967"/>
              <ac:spMk id="18" creationId="{48BE5716-4C67-7F49-9AB4-96E2726363AE}"/>
            </ac:spMkLst>
          </pc:spChg>
          <pc:spChg chg="mod">
            <ac:chgData name="Foppa, Pedro" userId="78b15ebb-14ab-45f0-97b3-f50a9b67ce6d" providerId="ADAL" clId="{272B8FC1-575B-2D42-988B-7A0BE7D5428E}" dt="2020-06-12T11:55:01.063" v="40"/>
            <ac:spMkLst>
              <pc:docMk/>
              <pc:sldMasterMk cId="1105970405" sldId="2147483964"/>
              <pc:sldLayoutMk cId="1964158998" sldId="2147483967"/>
              <ac:spMk id="18" creationId="{71D070E0-1475-E64B-9F0A-F1EF52CCB310}"/>
            </ac:spMkLst>
          </pc:spChg>
          <pc:spChg chg="mod">
            <ac:chgData name="Foppa, Pedro" userId="78b15ebb-14ab-45f0-97b3-f50a9b67ce6d" providerId="ADAL" clId="{272B8FC1-575B-2D42-988B-7A0BE7D5428E}" dt="2020-06-12T11:58:13.233" v="67"/>
            <ac:spMkLst>
              <pc:docMk/>
              <pc:sldMasterMk cId="1105970405" sldId="2147483964"/>
              <pc:sldLayoutMk cId="1964158998" sldId="2147483967"/>
              <ac:spMk id="19" creationId="{6C88AC0D-F7D7-8841-9EEC-3CF787C22458}"/>
            </ac:spMkLst>
          </pc:spChg>
          <pc:spChg chg="mod">
            <ac:chgData name="Foppa, Pedro" userId="78b15ebb-14ab-45f0-97b3-f50a9b67ce6d" providerId="ADAL" clId="{272B8FC1-575B-2D42-988B-7A0BE7D5428E}" dt="2020-06-12T11:55:01.063" v="40"/>
            <ac:spMkLst>
              <pc:docMk/>
              <pc:sldMasterMk cId="1105970405" sldId="2147483964"/>
              <pc:sldLayoutMk cId="1964158998" sldId="2147483967"/>
              <ac:spMk id="19" creationId="{E478F62D-72CC-B449-8D18-27B51C975A89}"/>
            </ac:spMkLst>
          </pc:spChg>
          <pc:spChg chg="add mod">
            <ac:chgData name="Foppa, Pedro" userId="78b15ebb-14ab-45f0-97b3-f50a9b67ce6d" providerId="ADAL" clId="{272B8FC1-575B-2D42-988B-7A0BE7D5428E}" dt="2020-06-12T11:55:01.063" v="40"/>
            <ac:spMkLst>
              <pc:docMk/>
              <pc:sldMasterMk cId="1105970405" sldId="2147483964"/>
              <pc:sldLayoutMk cId="1964158998" sldId="2147483967"/>
              <ac:spMk id="20" creationId="{55FEAB11-A5F6-DC40-AE7E-409BBF461A8B}"/>
            </ac:spMkLst>
          </pc:spChg>
          <pc:spChg chg="mod">
            <ac:chgData name="Foppa, Pedro" userId="78b15ebb-14ab-45f0-97b3-f50a9b67ce6d" providerId="ADAL" clId="{272B8FC1-575B-2D42-988B-7A0BE7D5428E}" dt="2020-06-12T11:58:13.233" v="67"/>
            <ac:spMkLst>
              <pc:docMk/>
              <pc:sldMasterMk cId="1105970405" sldId="2147483964"/>
              <pc:sldLayoutMk cId="1964158998" sldId="2147483967"/>
              <ac:spMk id="20" creationId="{D8F806E4-B1B9-ED4F-B299-F02A4A4AB15C}"/>
            </ac:spMkLst>
          </pc:spChg>
          <pc:spChg chg="add mod">
            <ac:chgData name="Foppa, Pedro" userId="78b15ebb-14ab-45f0-97b3-f50a9b67ce6d" providerId="ADAL" clId="{272B8FC1-575B-2D42-988B-7A0BE7D5428E}" dt="2020-06-12T11:55:01.063" v="40"/>
            <ac:spMkLst>
              <pc:docMk/>
              <pc:sldMasterMk cId="1105970405" sldId="2147483964"/>
              <pc:sldLayoutMk cId="1964158998" sldId="2147483967"/>
              <ac:spMk id="21" creationId="{1360B4CC-96B2-EC41-A3DB-66FECB714C35}"/>
            </ac:spMkLst>
          </pc:spChg>
          <pc:spChg chg="add mod">
            <ac:chgData name="Foppa, Pedro" userId="78b15ebb-14ab-45f0-97b3-f50a9b67ce6d" providerId="ADAL" clId="{272B8FC1-575B-2D42-988B-7A0BE7D5428E}" dt="2020-06-12T11:58:13.233" v="67"/>
            <ac:spMkLst>
              <pc:docMk/>
              <pc:sldMasterMk cId="1105970405" sldId="2147483964"/>
              <pc:sldLayoutMk cId="1964158998" sldId="2147483967"/>
              <ac:spMk id="21" creationId="{5F9772C6-2882-F44C-BB68-B9C55932026B}"/>
            </ac:spMkLst>
          </pc:spChg>
          <pc:spChg chg="add mod">
            <ac:chgData name="Foppa, Pedro" userId="78b15ebb-14ab-45f0-97b3-f50a9b67ce6d" providerId="ADAL" clId="{272B8FC1-575B-2D42-988B-7A0BE7D5428E}" dt="2020-06-12T11:58:13.233" v="67"/>
            <ac:spMkLst>
              <pc:docMk/>
              <pc:sldMasterMk cId="1105970405" sldId="2147483964"/>
              <pc:sldLayoutMk cId="1964158998" sldId="2147483967"/>
              <ac:spMk id="22" creationId="{3D844E97-E982-B54D-9ED8-47C261639D4D}"/>
            </ac:spMkLst>
          </pc:spChg>
          <pc:grpChg chg="del">
            <ac:chgData name="Foppa, Pedro" userId="78b15ebb-14ab-45f0-97b3-f50a9b67ce6d" providerId="ADAL" clId="{272B8FC1-575B-2D42-988B-7A0BE7D5428E}" dt="2020-06-12T11:58:11.539" v="65" actId="478"/>
            <ac:grpSpMkLst>
              <pc:docMk/>
              <pc:sldMasterMk cId="1105970405" sldId="2147483964"/>
              <pc:sldLayoutMk cId="1964158998" sldId="2147483967"/>
              <ac:grpSpMk id="11" creationId="{07D821C1-0B42-3046-A131-92122FB880EF}"/>
            </ac:grpSpMkLst>
          </pc:grpChg>
          <pc:grpChg chg="add mod">
            <ac:chgData name="Foppa, Pedro" userId="78b15ebb-14ab-45f0-97b3-f50a9b67ce6d" providerId="ADAL" clId="{272B8FC1-575B-2D42-988B-7A0BE7D5428E}" dt="2020-06-12T11:55:01.063" v="40"/>
            <ac:grpSpMkLst>
              <pc:docMk/>
              <pc:sldMasterMk cId="1105970405" sldId="2147483964"/>
              <pc:sldLayoutMk cId="1964158998" sldId="2147483967"/>
              <ac:grpSpMk id="16" creationId="{B1F0017D-128A-F641-906B-FBF56EA24429}"/>
            </ac:grpSpMkLst>
          </pc:grpChg>
          <pc:grpChg chg="add mod">
            <ac:chgData name="Foppa, Pedro" userId="78b15ebb-14ab-45f0-97b3-f50a9b67ce6d" providerId="ADAL" clId="{272B8FC1-575B-2D42-988B-7A0BE7D5428E}" dt="2020-06-12T11:58:13.233" v="67"/>
            <ac:grpSpMkLst>
              <pc:docMk/>
              <pc:sldMasterMk cId="1105970405" sldId="2147483964"/>
              <pc:sldLayoutMk cId="1964158998" sldId="2147483967"/>
              <ac:grpSpMk id="17" creationId="{E5A44845-D04A-D64E-80F5-1E6EC6EF984B}"/>
            </ac:grpSpMkLst>
          </pc:grpChg>
        </pc:sldLayoutChg>
        <pc:sldLayoutChg chg="addSp delSp modSp">
          <pc:chgData name="Foppa, Pedro" userId="78b15ebb-14ab-45f0-97b3-f50a9b67ce6d" providerId="ADAL" clId="{272B8FC1-575B-2D42-988B-7A0BE7D5428E}" dt="2020-06-16T10:17:39.715" v="163"/>
          <pc:sldLayoutMkLst>
            <pc:docMk/>
            <pc:sldMasterMk cId="1105970405" sldId="2147483964"/>
            <pc:sldLayoutMk cId="2458859042" sldId="2147483968"/>
          </pc:sldLayoutMkLst>
          <pc:spChg chg="add mod">
            <ac:chgData name="Foppa, Pedro" userId="78b15ebb-14ab-45f0-97b3-f50a9b67ce6d" providerId="ADAL" clId="{272B8FC1-575B-2D42-988B-7A0BE7D5428E}" dt="2020-06-16T10:17:39.715" v="163"/>
            <ac:spMkLst>
              <pc:docMk/>
              <pc:sldMasterMk cId="1105970405" sldId="2147483964"/>
              <pc:sldLayoutMk cId="2458859042" sldId="2147483968"/>
              <ac:spMk id="14" creationId="{AACCF0C3-B5A6-BC4F-8204-C6FA53B965BF}"/>
            </ac:spMkLst>
          </pc:spChg>
          <pc:spChg chg="add mod">
            <ac:chgData name="Foppa, Pedro" userId="78b15ebb-14ab-45f0-97b3-f50a9b67ce6d" providerId="ADAL" clId="{272B8FC1-575B-2D42-988B-7A0BE7D5428E}" dt="2020-06-16T10:17:39.715" v="163"/>
            <ac:spMkLst>
              <pc:docMk/>
              <pc:sldMasterMk cId="1105970405" sldId="2147483964"/>
              <pc:sldLayoutMk cId="2458859042" sldId="2147483968"/>
              <ac:spMk id="15" creationId="{313C9E79-B6AA-D844-BA92-F0E152E4EC6C}"/>
            </ac:spMkLst>
          </pc:spChg>
          <pc:spChg chg="del">
            <ac:chgData name="Foppa, Pedro" userId="78b15ebb-14ab-45f0-97b3-f50a9b67ce6d" providerId="ADAL" clId="{272B8FC1-575B-2D42-988B-7A0BE7D5428E}" dt="2020-06-16T10:17:37.257" v="161" actId="478"/>
            <ac:spMkLst>
              <pc:docMk/>
              <pc:sldMasterMk cId="1105970405" sldId="2147483964"/>
              <pc:sldLayoutMk cId="2458859042" sldId="2147483968"/>
              <ac:spMk id="16" creationId="{3A322634-0463-2641-A4E8-526FCEB684C1}"/>
            </ac:spMkLst>
          </pc:spChg>
          <pc:spChg chg="del">
            <ac:chgData name="Foppa, Pedro" userId="78b15ebb-14ab-45f0-97b3-f50a9b67ce6d" providerId="ADAL" clId="{272B8FC1-575B-2D42-988B-7A0BE7D5428E}" dt="2020-06-16T10:17:38.635" v="162" actId="478"/>
            <ac:spMkLst>
              <pc:docMk/>
              <pc:sldMasterMk cId="1105970405" sldId="2147483964"/>
              <pc:sldLayoutMk cId="2458859042" sldId="2147483968"/>
              <ac:spMk id="17" creationId="{3183E0E2-4BB1-5448-BBEC-3449926599DA}"/>
            </ac:spMkLst>
          </pc:spChg>
        </pc:sldLayoutChg>
        <pc:sldLayoutChg chg="addSp delSp modSp">
          <pc:chgData name="Foppa, Pedro" userId="78b15ebb-14ab-45f0-97b3-f50a9b67ce6d" providerId="ADAL" clId="{272B8FC1-575B-2D42-988B-7A0BE7D5428E}" dt="2020-06-16T10:17:45.272" v="166"/>
          <pc:sldLayoutMkLst>
            <pc:docMk/>
            <pc:sldMasterMk cId="1105970405" sldId="2147483964"/>
            <pc:sldLayoutMk cId="3528479176" sldId="2147483969"/>
          </pc:sldLayoutMkLst>
          <pc:spChg chg="del">
            <ac:chgData name="Foppa, Pedro" userId="78b15ebb-14ab-45f0-97b3-f50a9b67ce6d" providerId="ADAL" clId="{272B8FC1-575B-2D42-988B-7A0BE7D5428E}" dt="2020-06-16T10:17:44.443" v="165" actId="478"/>
            <ac:spMkLst>
              <pc:docMk/>
              <pc:sldMasterMk cId="1105970405" sldId="2147483964"/>
              <pc:sldLayoutMk cId="3528479176" sldId="2147483969"/>
              <ac:spMk id="14" creationId="{B31EEBD0-8475-004A-A7AC-E2491D6ECD86}"/>
            </ac:spMkLst>
          </pc:spChg>
          <pc:spChg chg="del">
            <ac:chgData name="Foppa, Pedro" userId="78b15ebb-14ab-45f0-97b3-f50a9b67ce6d" providerId="ADAL" clId="{272B8FC1-575B-2D42-988B-7A0BE7D5428E}" dt="2020-06-16T10:17:41.696" v="164" actId="478"/>
            <ac:spMkLst>
              <pc:docMk/>
              <pc:sldMasterMk cId="1105970405" sldId="2147483964"/>
              <pc:sldLayoutMk cId="3528479176" sldId="2147483969"/>
              <ac:spMk id="15" creationId="{C7FB5C1F-0D19-3448-B4CE-1A31E3451DDD}"/>
            </ac:spMkLst>
          </pc:spChg>
          <pc:spChg chg="add mod">
            <ac:chgData name="Foppa, Pedro" userId="78b15ebb-14ab-45f0-97b3-f50a9b67ce6d" providerId="ADAL" clId="{272B8FC1-575B-2D42-988B-7A0BE7D5428E}" dt="2020-06-16T10:17:45.272" v="166"/>
            <ac:spMkLst>
              <pc:docMk/>
              <pc:sldMasterMk cId="1105970405" sldId="2147483964"/>
              <pc:sldLayoutMk cId="3528479176" sldId="2147483969"/>
              <ac:spMk id="16" creationId="{5685BE0E-AC9A-7D4F-B249-F8CEE505E555}"/>
            </ac:spMkLst>
          </pc:spChg>
          <pc:spChg chg="add mod">
            <ac:chgData name="Foppa, Pedro" userId="78b15ebb-14ab-45f0-97b3-f50a9b67ce6d" providerId="ADAL" clId="{272B8FC1-575B-2D42-988B-7A0BE7D5428E}" dt="2020-06-16T10:17:45.272" v="166"/>
            <ac:spMkLst>
              <pc:docMk/>
              <pc:sldMasterMk cId="1105970405" sldId="2147483964"/>
              <pc:sldLayoutMk cId="3528479176" sldId="2147483969"/>
              <ac:spMk id="17" creationId="{7F766375-58BA-FB43-9D9D-3C9B1B5222C0}"/>
            </ac:spMkLst>
          </pc:spChg>
        </pc:sldLayoutChg>
        <pc:sldLayoutChg chg="addSp delSp modSp">
          <pc:chgData name="Foppa, Pedro" userId="78b15ebb-14ab-45f0-97b3-f50a9b67ce6d" providerId="ADAL" clId="{272B8FC1-575B-2D42-988B-7A0BE7D5428E}" dt="2020-06-12T11:58:01.812" v="59"/>
          <pc:sldLayoutMkLst>
            <pc:docMk/>
            <pc:sldMasterMk cId="1105970405" sldId="2147483964"/>
            <pc:sldLayoutMk cId="1345721581" sldId="2147483970"/>
          </pc:sldLayoutMkLst>
          <pc:spChg chg="del">
            <ac:chgData name="Foppa, Pedro" userId="78b15ebb-14ab-45f0-97b3-f50a9b67ce6d" providerId="ADAL" clId="{272B8FC1-575B-2D42-988B-7A0BE7D5428E}" dt="2020-06-12T11:58:01.117" v="58" actId="478"/>
            <ac:spMkLst>
              <pc:docMk/>
              <pc:sldMasterMk cId="1105970405" sldId="2147483964"/>
              <pc:sldLayoutMk cId="1345721581" sldId="2147483970"/>
              <ac:spMk id="7" creationId="{C958BD13-A6A6-954A-9895-6DFFDE5056D4}"/>
            </ac:spMkLst>
          </pc:spChg>
          <pc:spChg chg="del">
            <ac:chgData name="Foppa, Pedro" userId="78b15ebb-14ab-45f0-97b3-f50a9b67ce6d" providerId="ADAL" clId="{272B8FC1-575B-2D42-988B-7A0BE7D5428E}" dt="2020-06-12T11:57:57.437" v="54" actId="478"/>
            <ac:spMkLst>
              <pc:docMk/>
              <pc:sldMasterMk cId="1105970405" sldId="2147483964"/>
              <pc:sldLayoutMk cId="1345721581" sldId="2147483970"/>
              <ac:spMk id="9" creationId="{6B47703F-AD87-0747-8275-970FB09D5D0B}"/>
            </ac:spMkLst>
          </pc:spChg>
          <pc:spChg chg="add mod">
            <ac:chgData name="Foppa, Pedro" userId="78b15ebb-14ab-45f0-97b3-f50a9b67ce6d" providerId="ADAL" clId="{272B8FC1-575B-2D42-988B-7A0BE7D5428E}" dt="2020-06-12T11:54:51.088" v="34"/>
            <ac:spMkLst>
              <pc:docMk/>
              <pc:sldMasterMk cId="1105970405" sldId="2147483964"/>
              <pc:sldLayoutMk cId="1345721581" sldId="2147483970"/>
              <ac:spMk id="15" creationId="{60A278CA-EDED-5747-933A-5BC30B9877EB}"/>
            </ac:spMkLst>
          </pc:spChg>
          <pc:spChg chg="add mod">
            <ac:chgData name="Foppa, Pedro" userId="78b15ebb-14ab-45f0-97b3-f50a9b67ce6d" providerId="ADAL" clId="{272B8FC1-575B-2D42-988B-7A0BE7D5428E}" dt="2020-06-12T11:58:01.812" v="59"/>
            <ac:spMkLst>
              <pc:docMk/>
              <pc:sldMasterMk cId="1105970405" sldId="2147483964"/>
              <pc:sldLayoutMk cId="1345721581" sldId="2147483970"/>
              <ac:spMk id="15" creationId="{8C7375B5-DB19-7E43-8115-1725078406ED}"/>
            </ac:spMkLst>
          </pc:spChg>
          <pc:spChg chg="add mod">
            <ac:chgData name="Foppa, Pedro" userId="78b15ebb-14ab-45f0-97b3-f50a9b67ce6d" providerId="ADAL" clId="{272B8FC1-575B-2D42-988B-7A0BE7D5428E}" dt="2020-06-12T11:58:01.812" v="59"/>
            <ac:spMkLst>
              <pc:docMk/>
              <pc:sldMasterMk cId="1105970405" sldId="2147483964"/>
              <pc:sldLayoutMk cId="1345721581" sldId="2147483970"/>
              <ac:spMk id="16" creationId="{FF1D3E24-4EE8-BC40-9F4B-D354051DC227}"/>
            </ac:spMkLst>
          </pc:spChg>
          <pc:spChg chg="mod">
            <ac:chgData name="Foppa, Pedro" userId="78b15ebb-14ab-45f0-97b3-f50a9b67ce6d" providerId="ADAL" clId="{272B8FC1-575B-2D42-988B-7A0BE7D5428E}" dt="2020-06-12T11:54:51.088" v="34"/>
            <ac:spMkLst>
              <pc:docMk/>
              <pc:sldMasterMk cId="1105970405" sldId="2147483964"/>
              <pc:sldLayoutMk cId="1345721581" sldId="2147483970"/>
              <ac:spMk id="17" creationId="{E592B87A-92E0-BE4E-8BD9-FE0BE3160A21}"/>
            </ac:spMkLst>
          </pc:spChg>
          <pc:spChg chg="mod">
            <ac:chgData name="Foppa, Pedro" userId="78b15ebb-14ab-45f0-97b3-f50a9b67ce6d" providerId="ADAL" clId="{272B8FC1-575B-2D42-988B-7A0BE7D5428E}" dt="2020-06-12T11:54:51.088" v="34"/>
            <ac:spMkLst>
              <pc:docMk/>
              <pc:sldMasterMk cId="1105970405" sldId="2147483964"/>
              <pc:sldLayoutMk cId="1345721581" sldId="2147483970"/>
              <ac:spMk id="18" creationId="{828C9F33-C19A-FE41-AF97-D542FD44BF25}"/>
            </ac:spMkLst>
          </pc:spChg>
          <pc:spChg chg="mod">
            <ac:chgData name="Foppa, Pedro" userId="78b15ebb-14ab-45f0-97b3-f50a9b67ce6d" providerId="ADAL" clId="{272B8FC1-575B-2D42-988B-7A0BE7D5428E}" dt="2020-06-12T11:58:01.812" v="59"/>
            <ac:spMkLst>
              <pc:docMk/>
              <pc:sldMasterMk cId="1105970405" sldId="2147483964"/>
              <pc:sldLayoutMk cId="1345721581" sldId="2147483970"/>
              <ac:spMk id="18" creationId="{F0730F80-3047-D241-8C1A-DB7075E27BC3}"/>
            </ac:spMkLst>
          </pc:spChg>
          <pc:spChg chg="mod">
            <ac:chgData name="Foppa, Pedro" userId="78b15ebb-14ab-45f0-97b3-f50a9b67ce6d" providerId="ADAL" clId="{272B8FC1-575B-2D42-988B-7A0BE7D5428E}" dt="2020-06-12T11:58:01.812" v="59"/>
            <ac:spMkLst>
              <pc:docMk/>
              <pc:sldMasterMk cId="1105970405" sldId="2147483964"/>
              <pc:sldLayoutMk cId="1345721581" sldId="2147483970"/>
              <ac:spMk id="19" creationId="{D27BA220-C38F-7748-9BE1-1854E3B50314}"/>
            </ac:spMkLst>
          </pc:spChg>
          <pc:spChg chg="mod">
            <ac:chgData name="Foppa, Pedro" userId="78b15ebb-14ab-45f0-97b3-f50a9b67ce6d" providerId="ADAL" clId="{272B8FC1-575B-2D42-988B-7A0BE7D5428E}" dt="2020-06-12T11:54:51.088" v="34"/>
            <ac:spMkLst>
              <pc:docMk/>
              <pc:sldMasterMk cId="1105970405" sldId="2147483964"/>
              <pc:sldLayoutMk cId="1345721581" sldId="2147483970"/>
              <ac:spMk id="19" creationId="{FF72B117-8874-2448-B2D5-C39FB5E49C01}"/>
            </ac:spMkLst>
          </pc:spChg>
          <pc:spChg chg="mod">
            <ac:chgData name="Foppa, Pedro" userId="78b15ebb-14ab-45f0-97b3-f50a9b67ce6d" providerId="ADAL" clId="{272B8FC1-575B-2D42-988B-7A0BE7D5428E}" dt="2020-06-12T11:58:01.812" v="59"/>
            <ac:spMkLst>
              <pc:docMk/>
              <pc:sldMasterMk cId="1105970405" sldId="2147483964"/>
              <pc:sldLayoutMk cId="1345721581" sldId="2147483970"/>
              <ac:spMk id="20" creationId="{6A0ADAF7-8302-FE4A-A3CF-2907884E62E6}"/>
            </ac:spMkLst>
          </pc:spChg>
          <pc:spChg chg="add mod">
            <ac:chgData name="Foppa, Pedro" userId="78b15ebb-14ab-45f0-97b3-f50a9b67ce6d" providerId="ADAL" clId="{272B8FC1-575B-2D42-988B-7A0BE7D5428E}" dt="2020-06-12T11:54:51.088" v="34"/>
            <ac:spMkLst>
              <pc:docMk/>
              <pc:sldMasterMk cId="1105970405" sldId="2147483964"/>
              <pc:sldLayoutMk cId="1345721581" sldId="2147483970"/>
              <ac:spMk id="20" creationId="{FA12C2C5-6B91-8342-A314-D4CDFE487E9D}"/>
            </ac:spMkLst>
          </pc:spChg>
          <pc:spChg chg="add mod">
            <ac:chgData name="Foppa, Pedro" userId="78b15ebb-14ab-45f0-97b3-f50a9b67ce6d" providerId="ADAL" clId="{272B8FC1-575B-2D42-988B-7A0BE7D5428E}" dt="2020-06-12T11:58:01.812" v="59"/>
            <ac:spMkLst>
              <pc:docMk/>
              <pc:sldMasterMk cId="1105970405" sldId="2147483964"/>
              <pc:sldLayoutMk cId="1345721581" sldId="2147483970"/>
              <ac:spMk id="21" creationId="{28FB3C8D-906C-4F43-B969-78EC53F7F655}"/>
            </ac:spMkLst>
          </pc:spChg>
          <pc:spChg chg="add mod">
            <ac:chgData name="Foppa, Pedro" userId="78b15ebb-14ab-45f0-97b3-f50a9b67ce6d" providerId="ADAL" clId="{272B8FC1-575B-2D42-988B-7A0BE7D5428E}" dt="2020-06-12T11:54:51.088" v="34"/>
            <ac:spMkLst>
              <pc:docMk/>
              <pc:sldMasterMk cId="1105970405" sldId="2147483964"/>
              <pc:sldLayoutMk cId="1345721581" sldId="2147483970"/>
              <ac:spMk id="21" creationId="{6D8E656A-ADA4-2E41-B276-7D2137ECAC0C}"/>
            </ac:spMkLst>
          </pc:spChg>
          <pc:spChg chg="add mod">
            <ac:chgData name="Foppa, Pedro" userId="78b15ebb-14ab-45f0-97b3-f50a9b67ce6d" providerId="ADAL" clId="{272B8FC1-575B-2D42-988B-7A0BE7D5428E}" dt="2020-06-12T11:58:01.812" v="59"/>
            <ac:spMkLst>
              <pc:docMk/>
              <pc:sldMasterMk cId="1105970405" sldId="2147483964"/>
              <pc:sldLayoutMk cId="1345721581" sldId="2147483970"/>
              <ac:spMk id="22" creationId="{79A7BB9F-2F55-344B-9B53-C5409E298C22}"/>
            </ac:spMkLst>
          </pc:spChg>
          <pc:grpChg chg="del">
            <ac:chgData name="Foppa, Pedro" userId="78b15ebb-14ab-45f0-97b3-f50a9b67ce6d" providerId="ADAL" clId="{272B8FC1-575B-2D42-988B-7A0BE7D5428E}" dt="2020-06-12T11:57:57.914" v="55" actId="478"/>
            <ac:grpSpMkLst>
              <pc:docMk/>
              <pc:sldMasterMk cId="1105970405" sldId="2147483964"/>
              <pc:sldLayoutMk cId="1345721581" sldId="2147483970"/>
              <ac:grpSpMk id="11" creationId="{2AD41DB8-CD4F-A94D-B320-85192F1540DC}"/>
            </ac:grpSpMkLst>
          </pc:grpChg>
          <pc:grpChg chg="add mod">
            <ac:chgData name="Foppa, Pedro" userId="78b15ebb-14ab-45f0-97b3-f50a9b67ce6d" providerId="ADAL" clId="{272B8FC1-575B-2D42-988B-7A0BE7D5428E}" dt="2020-06-12T11:54:51.088" v="34"/>
            <ac:grpSpMkLst>
              <pc:docMk/>
              <pc:sldMasterMk cId="1105970405" sldId="2147483964"/>
              <pc:sldLayoutMk cId="1345721581" sldId="2147483970"/>
              <ac:grpSpMk id="16" creationId="{CE32AED9-C8DB-7641-995E-C235626C1B8B}"/>
            </ac:grpSpMkLst>
          </pc:grpChg>
          <pc:grpChg chg="add mod">
            <ac:chgData name="Foppa, Pedro" userId="78b15ebb-14ab-45f0-97b3-f50a9b67ce6d" providerId="ADAL" clId="{272B8FC1-575B-2D42-988B-7A0BE7D5428E}" dt="2020-06-12T11:58:01.812" v="59"/>
            <ac:grpSpMkLst>
              <pc:docMk/>
              <pc:sldMasterMk cId="1105970405" sldId="2147483964"/>
              <pc:sldLayoutMk cId="1345721581" sldId="2147483970"/>
              <ac:grpSpMk id="17" creationId="{62E1515A-EF99-9248-A89B-48AB30AFCF2D}"/>
            </ac:grpSpMkLst>
          </pc:grpChg>
          <pc:picChg chg="add del">
            <ac:chgData name="Foppa, Pedro" userId="78b15ebb-14ab-45f0-97b3-f50a9b67ce6d" providerId="ADAL" clId="{272B8FC1-575B-2D42-988B-7A0BE7D5428E}" dt="2020-06-12T11:57:59.801" v="57" actId="478"/>
            <ac:picMkLst>
              <pc:docMk/>
              <pc:sldMasterMk cId="1105970405" sldId="2147483964"/>
              <pc:sldLayoutMk cId="1345721581" sldId="2147483970"/>
              <ac:picMk id="10" creationId="{00000000-0000-0000-0000-000000000000}"/>
            </ac:picMkLst>
          </pc:picChg>
        </pc:sldLayoutChg>
        <pc:sldLayoutChg chg="addSp delSp modSp">
          <pc:chgData name="Foppa, Pedro" userId="78b15ebb-14ab-45f0-97b3-f50a9b67ce6d" providerId="ADAL" clId="{272B8FC1-575B-2D42-988B-7A0BE7D5428E}" dt="2020-06-12T11:57:54.086" v="53"/>
          <pc:sldLayoutMkLst>
            <pc:docMk/>
            <pc:sldMasterMk cId="1105970405" sldId="2147483964"/>
            <pc:sldLayoutMk cId="2220410556" sldId="2147484303"/>
          </pc:sldLayoutMkLst>
          <pc:spChg chg="del">
            <ac:chgData name="Foppa, Pedro" userId="78b15ebb-14ab-45f0-97b3-f50a9b67ce6d" providerId="ADAL" clId="{272B8FC1-575B-2D42-988B-7A0BE7D5428E}" dt="2020-06-12T11:57:53.198" v="52" actId="478"/>
            <ac:spMkLst>
              <pc:docMk/>
              <pc:sldMasterMk cId="1105970405" sldId="2147483964"/>
              <pc:sldLayoutMk cId="2220410556" sldId="2147484303"/>
              <ac:spMk id="7" creationId="{00000000-0000-0000-0000-000000000000}"/>
            </ac:spMkLst>
          </pc:spChg>
          <pc:spChg chg="add mod">
            <ac:chgData name="Foppa, Pedro" userId="78b15ebb-14ab-45f0-97b3-f50a9b67ce6d" providerId="ADAL" clId="{272B8FC1-575B-2D42-988B-7A0BE7D5428E}" dt="2020-06-12T11:57:54.086" v="53"/>
            <ac:spMkLst>
              <pc:docMk/>
              <pc:sldMasterMk cId="1105970405" sldId="2147483964"/>
              <pc:sldLayoutMk cId="2220410556" sldId="2147484303"/>
              <ac:spMk id="10" creationId="{D5656793-1F8D-2D49-9D37-1150F407FFF1}"/>
            </ac:spMkLst>
          </pc:spChg>
          <pc:spChg chg="add mod">
            <ac:chgData name="Foppa, Pedro" userId="78b15ebb-14ab-45f0-97b3-f50a9b67ce6d" providerId="ADAL" clId="{272B8FC1-575B-2D42-988B-7A0BE7D5428E}" dt="2020-06-12T11:54:45.529" v="31"/>
            <ac:spMkLst>
              <pc:docMk/>
              <pc:sldMasterMk cId="1105970405" sldId="2147483964"/>
              <pc:sldLayoutMk cId="2220410556" sldId="2147484303"/>
              <ac:spMk id="10" creationId="{DBE4C04B-CA68-B14E-B968-3E1BC639ABF8}"/>
            </ac:spMkLst>
          </pc:spChg>
          <pc:spChg chg="add mod">
            <ac:chgData name="Foppa, Pedro" userId="78b15ebb-14ab-45f0-97b3-f50a9b67ce6d" providerId="ADAL" clId="{272B8FC1-575B-2D42-988B-7A0BE7D5428E}" dt="2020-06-12T11:57:54.086" v="53"/>
            <ac:spMkLst>
              <pc:docMk/>
              <pc:sldMasterMk cId="1105970405" sldId="2147483964"/>
              <pc:sldLayoutMk cId="2220410556" sldId="2147484303"/>
              <ac:spMk id="11" creationId="{BB7498BD-698B-734C-9FF2-A46078988EAC}"/>
            </ac:spMkLst>
          </pc:spChg>
          <pc:spChg chg="mod">
            <ac:chgData name="Foppa, Pedro" userId="78b15ebb-14ab-45f0-97b3-f50a9b67ce6d" providerId="ADAL" clId="{272B8FC1-575B-2D42-988B-7A0BE7D5428E}" dt="2020-06-12T11:54:45.529" v="31"/>
            <ac:spMkLst>
              <pc:docMk/>
              <pc:sldMasterMk cId="1105970405" sldId="2147483964"/>
              <pc:sldLayoutMk cId="2220410556" sldId="2147484303"/>
              <ac:spMk id="12" creationId="{ACB67506-D393-4D46-8E86-1367F3EDB518}"/>
            </ac:spMkLst>
          </pc:spChg>
          <pc:spChg chg="mod">
            <ac:chgData name="Foppa, Pedro" userId="78b15ebb-14ab-45f0-97b3-f50a9b67ce6d" providerId="ADAL" clId="{272B8FC1-575B-2D42-988B-7A0BE7D5428E}" dt="2020-06-12T11:54:45.529" v="31"/>
            <ac:spMkLst>
              <pc:docMk/>
              <pc:sldMasterMk cId="1105970405" sldId="2147483964"/>
              <pc:sldLayoutMk cId="2220410556" sldId="2147484303"/>
              <ac:spMk id="13" creationId="{94F65024-E667-AD49-A7E2-2D5DE3B6D06D}"/>
            </ac:spMkLst>
          </pc:spChg>
          <pc:spChg chg="mod">
            <ac:chgData name="Foppa, Pedro" userId="78b15ebb-14ab-45f0-97b3-f50a9b67ce6d" providerId="ADAL" clId="{272B8FC1-575B-2D42-988B-7A0BE7D5428E}" dt="2020-06-12T11:57:54.086" v="53"/>
            <ac:spMkLst>
              <pc:docMk/>
              <pc:sldMasterMk cId="1105970405" sldId="2147483964"/>
              <pc:sldLayoutMk cId="2220410556" sldId="2147484303"/>
              <ac:spMk id="13" creationId="{9BD3509D-1777-7546-80A9-2B25FE503A6C}"/>
            </ac:spMkLst>
          </pc:spChg>
          <pc:spChg chg="mod">
            <ac:chgData name="Foppa, Pedro" userId="78b15ebb-14ab-45f0-97b3-f50a9b67ce6d" providerId="ADAL" clId="{272B8FC1-575B-2D42-988B-7A0BE7D5428E}" dt="2020-06-12T11:57:54.086" v="53"/>
            <ac:spMkLst>
              <pc:docMk/>
              <pc:sldMasterMk cId="1105970405" sldId="2147483964"/>
              <pc:sldLayoutMk cId="2220410556" sldId="2147484303"/>
              <ac:spMk id="14" creationId="{122CD144-2B12-CC4B-9F40-687F0B2893E5}"/>
            </ac:spMkLst>
          </pc:spChg>
          <pc:spChg chg="mod">
            <ac:chgData name="Foppa, Pedro" userId="78b15ebb-14ab-45f0-97b3-f50a9b67ce6d" providerId="ADAL" clId="{272B8FC1-575B-2D42-988B-7A0BE7D5428E}" dt="2020-06-12T11:54:45.529" v="31"/>
            <ac:spMkLst>
              <pc:docMk/>
              <pc:sldMasterMk cId="1105970405" sldId="2147483964"/>
              <pc:sldLayoutMk cId="2220410556" sldId="2147484303"/>
              <ac:spMk id="14" creationId="{BE320AD3-B866-C94E-BE21-D9405D8955BE}"/>
            </ac:spMkLst>
          </pc:spChg>
          <pc:spChg chg="add mod">
            <ac:chgData name="Foppa, Pedro" userId="78b15ebb-14ab-45f0-97b3-f50a9b67ce6d" providerId="ADAL" clId="{272B8FC1-575B-2D42-988B-7A0BE7D5428E}" dt="2020-06-12T11:54:45.529" v="31"/>
            <ac:spMkLst>
              <pc:docMk/>
              <pc:sldMasterMk cId="1105970405" sldId="2147483964"/>
              <pc:sldLayoutMk cId="2220410556" sldId="2147484303"/>
              <ac:spMk id="15" creationId="{3F58462B-6FAE-B447-B685-85565E0D27D8}"/>
            </ac:spMkLst>
          </pc:spChg>
          <pc:spChg chg="mod">
            <ac:chgData name="Foppa, Pedro" userId="78b15ebb-14ab-45f0-97b3-f50a9b67ce6d" providerId="ADAL" clId="{272B8FC1-575B-2D42-988B-7A0BE7D5428E}" dt="2020-06-12T11:57:54.086" v="53"/>
            <ac:spMkLst>
              <pc:docMk/>
              <pc:sldMasterMk cId="1105970405" sldId="2147483964"/>
              <pc:sldLayoutMk cId="2220410556" sldId="2147484303"/>
              <ac:spMk id="15" creationId="{D6227449-5479-C945-BFC7-DA08812AA355}"/>
            </ac:spMkLst>
          </pc:spChg>
          <pc:spChg chg="del">
            <ac:chgData name="Foppa, Pedro" userId="78b15ebb-14ab-45f0-97b3-f50a9b67ce6d" providerId="ADAL" clId="{272B8FC1-575B-2D42-988B-7A0BE7D5428E}" dt="2020-06-12T11:57:52.394" v="51" actId="478"/>
            <ac:spMkLst>
              <pc:docMk/>
              <pc:sldMasterMk cId="1105970405" sldId="2147483964"/>
              <pc:sldLayoutMk cId="2220410556" sldId="2147484303"/>
              <ac:spMk id="16" creationId="{EBBB6D40-B4C9-8B4A-B2A6-126F64906376}"/>
            </ac:spMkLst>
          </pc:spChg>
          <pc:spChg chg="add mod">
            <ac:chgData name="Foppa, Pedro" userId="78b15ebb-14ab-45f0-97b3-f50a9b67ce6d" providerId="ADAL" clId="{272B8FC1-575B-2D42-988B-7A0BE7D5428E}" dt="2020-06-12T11:57:54.086" v="53"/>
            <ac:spMkLst>
              <pc:docMk/>
              <pc:sldMasterMk cId="1105970405" sldId="2147483964"/>
              <pc:sldLayoutMk cId="2220410556" sldId="2147484303"/>
              <ac:spMk id="17" creationId="{12D766A8-ED28-CF40-A660-497E38874D7A}"/>
            </ac:spMkLst>
          </pc:spChg>
          <pc:spChg chg="add mod">
            <ac:chgData name="Foppa, Pedro" userId="78b15ebb-14ab-45f0-97b3-f50a9b67ce6d" providerId="ADAL" clId="{272B8FC1-575B-2D42-988B-7A0BE7D5428E}" dt="2020-06-12T11:54:45.529" v="31"/>
            <ac:spMkLst>
              <pc:docMk/>
              <pc:sldMasterMk cId="1105970405" sldId="2147483964"/>
              <pc:sldLayoutMk cId="2220410556" sldId="2147484303"/>
              <ac:spMk id="17" creationId="{8AA8446F-D208-D947-8080-6736ACDDE288}"/>
            </ac:spMkLst>
          </pc:spChg>
          <pc:spChg chg="add mod">
            <ac:chgData name="Foppa, Pedro" userId="78b15ebb-14ab-45f0-97b3-f50a9b67ce6d" providerId="ADAL" clId="{272B8FC1-575B-2D42-988B-7A0BE7D5428E}" dt="2020-06-12T11:57:54.086" v="53"/>
            <ac:spMkLst>
              <pc:docMk/>
              <pc:sldMasterMk cId="1105970405" sldId="2147483964"/>
              <pc:sldLayoutMk cId="2220410556" sldId="2147484303"/>
              <ac:spMk id="18" creationId="{69BABE69-525A-7243-B2BE-5609D2C99151}"/>
            </ac:spMkLst>
          </pc:spChg>
          <pc:grpChg chg="add mod">
            <ac:chgData name="Foppa, Pedro" userId="78b15ebb-14ab-45f0-97b3-f50a9b67ce6d" providerId="ADAL" clId="{272B8FC1-575B-2D42-988B-7A0BE7D5428E}" dt="2020-06-12T11:54:45.529" v="31"/>
            <ac:grpSpMkLst>
              <pc:docMk/>
              <pc:sldMasterMk cId="1105970405" sldId="2147483964"/>
              <pc:sldLayoutMk cId="2220410556" sldId="2147484303"/>
              <ac:grpSpMk id="11" creationId="{8DBB6679-9AC4-4E42-8A82-F08D954D2AAF}"/>
            </ac:grpSpMkLst>
          </pc:grpChg>
          <pc:grpChg chg="add mod">
            <ac:chgData name="Foppa, Pedro" userId="78b15ebb-14ab-45f0-97b3-f50a9b67ce6d" providerId="ADAL" clId="{272B8FC1-575B-2D42-988B-7A0BE7D5428E}" dt="2020-06-12T11:57:54.086" v="53"/>
            <ac:grpSpMkLst>
              <pc:docMk/>
              <pc:sldMasterMk cId="1105970405" sldId="2147483964"/>
              <pc:sldLayoutMk cId="2220410556" sldId="2147484303"/>
              <ac:grpSpMk id="12" creationId="{16FD29C0-E4A0-D946-B553-AE6744143A3F}"/>
            </ac:grpSpMkLst>
          </pc:grpChg>
          <pc:grpChg chg="del">
            <ac:chgData name="Foppa, Pedro" userId="78b15ebb-14ab-45f0-97b3-f50a9b67ce6d" providerId="ADAL" clId="{272B8FC1-575B-2D42-988B-7A0BE7D5428E}" dt="2020-06-12T11:57:51.676" v="50" actId="478"/>
            <ac:grpSpMkLst>
              <pc:docMk/>
              <pc:sldMasterMk cId="1105970405" sldId="2147483964"/>
              <pc:sldLayoutMk cId="2220410556" sldId="2147484303"/>
              <ac:grpSpMk id="24" creationId="{00000000-0000-0000-0000-000000000000}"/>
            </ac:grpSpMkLst>
          </pc:grpChg>
        </pc:sldLayoutChg>
        <pc:sldLayoutChg chg="addSp delSp modSp">
          <pc:chgData name="Foppa, Pedro" userId="78b15ebb-14ab-45f0-97b3-f50a9b67ce6d" providerId="ADAL" clId="{272B8FC1-575B-2D42-988B-7A0BE7D5428E}" dt="2020-06-12T11:58:08.134" v="63"/>
          <pc:sldLayoutMkLst>
            <pc:docMk/>
            <pc:sldMasterMk cId="1105970405" sldId="2147483964"/>
            <pc:sldLayoutMk cId="3344055520" sldId="2147484305"/>
          </pc:sldLayoutMkLst>
          <pc:spChg chg="del">
            <ac:chgData name="Foppa, Pedro" userId="78b15ebb-14ab-45f0-97b3-f50a9b67ce6d" providerId="ADAL" clId="{272B8FC1-575B-2D42-988B-7A0BE7D5428E}" dt="2020-06-12T11:58:07.287" v="62" actId="478"/>
            <ac:spMkLst>
              <pc:docMk/>
              <pc:sldMasterMk cId="1105970405" sldId="2147483964"/>
              <pc:sldLayoutMk cId="3344055520" sldId="2147484305"/>
              <ac:spMk id="7" creationId="{00000000-0000-0000-0000-000000000000}"/>
            </ac:spMkLst>
          </pc:spChg>
          <pc:spChg chg="add mod">
            <ac:chgData name="Foppa, Pedro" userId="78b15ebb-14ab-45f0-97b3-f50a9b67ce6d" providerId="ADAL" clId="{272B8FC1-575B-2D42-988B-7A0BE7D5428E}" dt="2020-06-12T11:54:55.881" v="37"/>
            <ac:spMkLst>
              <pc:docMk/>
              <pc:sldMasterMk cId="1105970405" sldId="2147483964"/>
              <pc:sldLayoutMk cId="3344055520" sldId="2147484305"/>
              <ac:spMk id="10" creationId="{B415410E-A3E4-C246-9CE3-DCB58D9FDD97}"/>
            </ac:spMkLst>
          </pc:spChg>
          <pc:spChg chg="add mod">
            <ac:chgData name="Foppa, Pedro" userId="78b15ebb-14ab-45f0-97b3-f50a9b67ce6d" providerId="ADAL" clId="{272B8FC1-575B-2D42-988B-7A0BE7D5428E}" dt="2020-06-12T11:58:08.134" v="63"/>
            <ac:spMkLst>
              <pc:docMk/>
              <pc:sldMasterMk cId="1105970405" sldId="2147483964"/>
              <pc:sldLayoutMk cId="3344055520" sldId="2147484305"/>
              <ac:spMk id="10" creationId="{FB702EAC-C014-FE40-BB17-A54FD46D7874}"/>
            </ac:spMkLst>
          </pc:spChg>
          <pc:spChg chg="add mod">
            <ac:chgData name="Foppa, Pedro" userId="78b15ebb-14ab-45f0-97b3-f50a9b67ce6d" providerId="ADAL" clId="{272B8FC1-575B-2D42-988B-7A0BE7D5428E}" dt="2020-06-12T11:58:08.134" v="63"/>
            <ac:spMkLst>
              <pc:docMk/>
              <pc:sldMasterMk cId="1105970405" sldId="2147483964"/>
              <pc:sldLayoutMk cId="3344055520" sldId="2147484305"/>
              <ac:spMk id="11" creationId="{609E494B-3BEE-7346-9FCE-9B81B23F9C56}"/>
            </ac:spMkLst>
          </pc:spChg>
          <pc:spChg chg="mod">
            <ac:chgData name="Foppa, Pedro" userId="78b15ebb-14ab-45f0-97b3-f50a9b67ce6d" providerId="ADAL" clId="{272B8FC1-575B-2D42-988B-7A0BE7D5428E}" dt="2020-06-12T11:54:55.881" v="37"/>
            <ac:spMkLst>
              <pc:docMk/>
              <pc:sldMasterMk cId="1105970405" sldId="2147483964"/>
              <pc:sldLayoutMk cId="3344055520" sldId="2147484305"/>
              <ac:spMk id="12" creationId="{68E196E7-E560-3042-A50F-B5C972C7E92C}"/>
            </ac:spMkLst>
          </pc:spChg>
          <pc:spChg chg="mod">
            <ac:chgData name="Foppa, Pedro" userId="78b15ebb-14ab-45f0-97b3-f50a9b67ce6d" providerId="ADAL" clId="{272B8FC1-575B-2D42-988B-7A0BE7D5428E}" dt="2020-06-12T11:54:55.881" v="37"/>
            <ac:spMkLst>
              <pc:docMk/>
              <pc:sldMasterMk cId="1105970405" sldId="2147483964"/>
              <pc:sldLayoutMk cId="3344055520" sldId="2147484305"/>
              <ac:spMk id="13" creationId="{21F77EAF-65CB-8B49-92D6-CE3A016BEE58}"/>
            </ac:spMkLst>
          </pc:spChg>
          <pc:spChg chg="mod">
            <ac:chgData name="Foppa, Pedro" userId="78b15ebb-14ab-45f0-97b3-f50a9b67ce6d" providerId="ADAL" clId="{272B8FC1-575B-2D42-988B-7A0BE7D5428E}" dt="2020-06-12T11:58:08.134" v="63"/>
            <ac:spMkLst>
              <pc:docMk/>
              <pc:sldMasterMk cId="1105970405" sldId="2147483964"/>
              <pc:sldLayoutMk cId="3344055520" sldId="2147484305"/>
              <ac:spMk id="13" creationId="{22B66E27-252F-DB4E-8E1F-9111378B722F}"/>
            </ac:spMkLst>
          </pc:spChg>
          <pc:spChg chg="mod">
            <ac:chgData name="Foppa, Pedro" userId="78b15ebb-14ab-45f0-97b3-f50a9b67ce6d" providerId="ADAL" clId="{272B8FC1-575B-2D42-988B-7A0BE7D5428E}" dt="2020-06-12T11:58:08.134" v="63"/>
            <ac:spMkLst>
              <pc:docMk/>
              <pc:sldMasterMk cId="1105970405" sldId="2147483964"/>
              <pc:sldLayoutMk cId="3344055520" sldId="2147484305"/>
              <ac:spMk id="14" creationId="{C06CEFB0-7366-804A-80ED-DF440203B33F}"/>
            </ac:spMkLst>
          </pc:spChg>
          <pc:spChg chg="mod">
            <ac:chgData name="Foppa, Pedro" userId="78b15ebb-14ab-45f0-97b3-f50a9b67ce6d" providerId="ADAL" clId="{272B8FC1-575B-2D42-988B-7A0BE7D5428E}" dt="2020-06-12T11:54:55.881" v="37"/>
            <ac:spMkLst>
              <pc:docMk/>
              <pc:sldMasterMk cId="1105970405" sldId="2147483964"/>
              <pc:sldLayoutMk cId="3344055520" sldId="2147484305"/>
              <ac:spMk id="14" creationId="{FB403747-30A4-8747-B4E9-D577B58A6EA9}"/>
            </ac:spMkLst>
          </pc:spChg>
          <pc:spChg chg="add mod">
            <ac:chgData name="Foppa, Pedro" userId="78b15ebb-14ab-45f0-97b3-f50a9b67ce6d" providerId="ADAL" clId="{272B8FC1-575B-2D42-988B-7A0BE7D5428E}" dt="2020-06-12T11:54:55.881" v="37"/>
            <ac:spMkLst>
              <pc:docMk/>
              <pc:sldMasterMk cId="1105970405" sldId="2147483964"/>
              <pc:sldLayoutMk cId="3344055520" sldId="2147484305"/>
              <ac:spMk id="15" creationId="{8D80A2B8-5A73-8F4E-A034-9C4C201B4716}"/>
            </ac:spMkLst>
          </pc:spChg>
          <pc:spChg chg="mod">
            <ac:chgData name="Foppa, Pedro" userId="78b15ebb-14ab-45f0-97b3-f50a9b67ce6d" providerId="ADAL" clId="{272B8FC1-575B-2D42-988B-7A0BE7D5428E}" dt="2020-06-12T11:58:08.134" v="63"/>
            <ac:spMkLst>
              <pc:docMk/>
              <pc:sldMasterMk cId="1105970405" sldId="2147483964"/>
              <pc:sldLayoutMk cId="3344055520" sldId="2147484305"/>
              <ac:spMk id="15" creationId="{F564B811-426C-4244-B3F6-C53E75E26C71}"/>
            </ac:spMkLst>
          </pc:spChg>
          <pc:spChg chg="del">
            <ac:chgData name="Foppa, Pedro" userId="78b15ebb-14ab-45f0-97b3-f50a9b67ce6d" providerId="ADAL" clId="{272B8FC1-575B-2D42-988B-7A0BE7D5428E}" dt="2020-06-12T11:58:05.809" v="60" actId="478"/>
            <ac:spMkLst>
              <pc:docMk/>
              <pc:sldMasterMk cId="1105970405" sldId="2147483964"/>
              <pc:sldLayoutMk cId="3344055520" sldId="2147484305"/>
              <ac:spMk id="16" creationId="{EBBB6D40-B4C9-8B4A-B2A6-126F64906376}"/>
            </ac:spMkLst>
          </pc:spChg>
          <pc:spChg chg="add mod">
            <ac:chgData name="Foppa, Pedro" userId="78b15ebb-14ab-45f0-97b3-f50a9b67ce6d" providerId="ADAL" clId="{272B8FC1-575B-2D42-988B-7A0BE7D5428E}" dt="2020-06-12T11:58:08.134" v="63"/>
            <ac:spMkLst>
              <pc:docMk/>
              <pc:sldMasterMk cId="1105970405" sldId="2147483964"/>
              <pc:sldLayoutMk cId="3344055520" sldId="2147484305"/>
              <ac:spMk id="17" creationId="{A970FEEF-407D-E44D-BAD5-49CA4E5A91E2}"/>
            </ac:spMkLst>
          </pc:spChg>
          <pc:spChg chg="add mod">
            <ac:chgData name="Foppa, Pedro" userId="78b15ebb-14ab-45f0-97b3-f50a9b67ce6d" providerId="ADAL" clId="{272B8FC1-575B-2D42-988B-7A0BE7D5428E}" dt="2020-06-12T11:54:55.881" v="37"/>
            <ac:spMkLst>
              <pc:docMk/>
              <pc:sldMasterMk cId="1105970405" sldId="2147483964"/>
              <pc:sldLayoutMk cId="3344055520" sldId="2147484305"/>
              <ac:spMk id="17" creationId="{C52E3462-716E-4D44-A2CD-A2EE273187C0}"/>
            </ac:spMkLst>
          </pc:spChg>
          <pc:spChg chg="add mod">
            <ac:chgData name="Foppa, Pedro" userId="78b15ebb-14ab-45f0-97b3-f50a9b67ce6d" providerId="ADAL" clId="{272B8FC1-575B-2D42-988B-7A0BE7D5428E}" dt="2020-06-12T11:58:08.134" v="63"/>
            <ac:spMkLst>
              <pc:docMk/>
              <pc:sldMasterMk cId="1105970405" sldId="2147483964"/>
              <pc:sldLayoutMk cId="3344055520" sldId="2147484305"/>
              <ac:spMk id="18" creationId="{0FE805ED-3108-DC41-A759-AEC37117992A}"/>
            </ac:spMkLst>
          </pc:spChg>
          <pc:grpChg chg="del">
            <ac:chgData name="Foppa, Pedro" userId="78b15ebb-14ab-45f0-97b3-f50a9b67ce6d" providerId="ADAL" clId="{272B8FC1-575B-2D42-988B-7A0BE7D5428E}" dt="2020-06-12T11:58:06.477" v="61" actId="478"/>
            <ac:grpSpMkLst>
              <pc:docMk/>
              <pc:sldMasterMk cId="1105970405" sldId="2147483964"/>
              <pc:sldLayoutMk cId="3344055520" sldId="2147484305"/>
              <ac:grpSpMk id="2" creationId="{00000000-0000-0000-0000-000000000000}"/>
            </ac:grpSpMkLst>
          </pc:grpChg>
          <pc:grpChg chg="add mod">
            <ac:chgData name="Foppa, Pedro" userId="78b15ebb-14ab-45f0-97b3-f50a9b67ce6d" providerId="ADAL" clId="{272B8FC1-575B-2D42-988B-7A0BE7D5428E}" dt="2020-06-12T11:54:55.881" v="37"/>
            <ac:grpSpMkLst>
              <pc:docMk/>
              <pc:sldMasterMk cId="1105970405" sldId="2147483964"/>
              <pc:sldLayoutMk cId="3344055520" sldId="2147484305"/>
              <ac:grpSpMk id="11" creationId="{C0FF6D41-83E8-6E49-9AC2-D25FD61ECF58}"/>
            </ac:grpSpMkLst>
          </pc:grpChg>
          <pc:grpChg chg="add mod">
            <ac:chgData name="Foppa, Pedro" userId="78b15ebb-14ab-45f0-97b3-f50a9b67ce6d" providerId="ADAL" clId="{272B8FC1-575B-2D42-988B-7A0BE7D5428E}" dt="2020-06-12T11:58:08.134" v="63"/>
            <ac:grpSpMkLst>
              <pc:docMk/>
              <pc:sldMasterMk cId="1105970405" sldId="2147483964"/>
              <pc:sldLayoutMk cId="3344055520" sldId="2147484305"/>
              <ac:grpSpMk id="12" creationId="{B721FCB5-5E4D-F144-A1C3-4F170E80144A}"/>
            </ac:grpSpMkLst>
          </pc:grpChg>
        </pc:sldLayoutChg>
        <pc:sldLayoutChg chg="addSp delSp modSp">
          <pc:chgData name="Foppa, Pedro" userId="78b15ebb-14ab-45f0-97b3-f50a9b67ce6d" providerId="ADAL" clId="{272B8FC1-575B-2D42-988B-7A0BE7D5428E}" dt="2020-06-30T14:25:46.951" v="188"/>
          <pc:sldLayoutMkLst>
            <pc:docMk/>
            <pc:sldMasterMk cId="1105970405" sldId="2147483964"/>
            <pc:sldLayoutMk cId="3879414274" sldId="2147484407"/>
          </pc:sldLayoutMkLst>
          <pc:spChg chg="del">
            <ac:chgData name="Foppa, Pedro" userId="78b15ebb-14ab-45f0-97b3-f50a9b67ce6d" providerId="ADAL" clId="{272B8FC1-575B-2D42-988B-7A0BE7D5428E}" dt="2020-06-30T14:25:46.720" v="187" actId="478"/>
            <ac:spMkLst>
              <pc:docMk/>
              <pc:sldMasterMk cId="1105970405" sldId="2147483964"/>
              <pc:sldLayoutMk cId="3879414274" sldId="2147484407"/>
              <ac:spMk id="5" creationId="{00000000-0000-0000-0000-000000000000}"/>
            </ac:spMkLst>
          </pc:spChg>
          <pc:spChg chg="add mod">
            <ac:chgData name="Foppa, Pedro" userId="78b15ebb-14ab-45f0-97b3-f50a9b67ce6d" providerId="ADAL" clId="{272B8FC1-575B-2D42-988B-7A0BE7D5428E}" dt="2020-06-30T14:25:46.951" v="188"/>
            <ac:spMkLst>
              <pc:docMk/>
              <pc:sldMasterMk cId="1105970405" sldId="2147483964"/>
              <pc:sldLayoutMk cId="3879414274" sldId="2147484407"/>
              <ac:spMk id="6" creationId="{BC7927F0-0060-E641-9DF6-FBEA1036D28B}"/>
            </ac:spMkLst>
          </pc:spChg>
        </pc:sldLayoutChg>
        <pc:sldLayoutChg chg="addSp delSp modSp">
          <pc:chgData name="Foppa, Pedro" userId="78b15ebb-14ab-45f0-97b3-f50a9b67ce6d" providerId="ADAL" clId="{272B8FC1-575B-2D42-988B-7A0BE7D5428E}" dt="2020-06-30T14:25:50.109" v="190"/>
          <pc:sldLayoutMkLst>
            <pc:docMk/>
            <pc:sldMasterMk cId="1105970405" sldId="2147483964"/>
            <pc:sldLayoutMk cId="2656835938" sldId="2147484408"/>
          </pc:sldLayoutMkLst>
          <pc:spChg chg="del">
            <ac:chgData name="Foppa, Pedro" userId="78b15ebb-14ab-45f0-97b3-f50a9b67ce6d" providerId="ADAL" clId="{272B8FC1-575B-2D42-988B-7A0BE7D5428E}" dt="2020-06-30T14:25:49.858" v="189" actId="478"/>
            <ac:spMkLst>
              <pc:docMk/>
              <pc:sldMasterMk cId="1105970405" sldId="2147483964"/>
              <pc:sldLayoutMk cId="2656835938" sldId="2147484408"/>
              <ac:spMk id="5" creationId="{00000000-0000-0000-0000-000000000000}"/>
            </ac:spMkLst>
          </pc:spChg>
          <pc:spChg chg="add mod">
            <ac:chgData name="Foppa, Pedro" userId="78b15ebb-14ab-45f0-97b3-f50a9b67ce6d" providerId="ADAL" clId="{272B8FC1-575B-2D42-988B-7A0BE7D5428E}" dt="2020-06-30T14:25:50.109" v="190"/>
            <ac:spMkLst>
              <pc:docMk/>
              <pc:sldMasterMk cId="1105970405" sldId="2147483964"/>
              <pc:sldLayoutMk cId="2656835938" sldId="2147484408"/>
              <ac:spMk id="6" creationId="{963AF44A-1995-DE4D-9A46-5A2394C80A9F}"/>
            </ac:spMkLst>
          </pc:spChg>
        </pc:sldLayoutChg>
      </pc:sldMasterChg>
      <pc:sldMasterChg chg="modSldLayout">
        <pc:chgData name="Foppa, Pedro" userId="78b15ebb-14ab-45f0-97b3-f50a9b67ce6d" providerId="ADAL" clId="{272B8FC1-575B-2D42-988B-7A0BE7D5428E}" dt="2020-06-30T14:26:04.186" v="193" actId="207"/>
        <pc:sldMasterMkLst>
          <pc:docMk/>
          <pc:sldMasterMk cId="1206996952" sldId="2147484051"/>
        </pc:sldMasterMkLst>
        <pc:sldLayoutChg chg="addSp delSp modSp">
          <pc:chgData name="Foppa, Pedro" userId="78b15ebb-14ab-45f0-97b3-f50a9b67ce6d" providerId="ADAL" clId="{272B8FC1-575B-2D42-988B-7A0BE7D5428E}" dt="2020-06-12T11:58:28.717" v="75"/>
          <pc:sldLayoutMkLst>
            <pc:docMk/>
            <pc:sldMasterMk cId="1206996952" sldId="2147484051"/>
            <pc:sldLayoutMk cId="2545982760" sldId="2147484058"/>
          </pc:sldLayoutMkLst>
          <pc:spChg chg="del">
            <ac:chgData name="Foppa, Pedro" userId="78b15ebb-14ab-45f0-97b3-f50a9b67ce6d" providerId="ADAL" clId="{272B8FC1-575B-2D42-988B-7A0BE7D5428E}" dt="2020-06-12T11:58:27.737" v="74" actId="478"/>
            <ac:spMkLst>
              <pc:docMk/>
              <pc:sldMasterMk cId="1206996952" sldId="2147484051"/>
              <pc:sldLayoutMk cId="2545982760" sldId="2147484058"/>
              <ac:spMk id="7" creationId="{2B134DFE-F50D-8640-BF49-099D9AD55437}"/>
            </ac:spMkLst>
          </pc:spChg>
          <pc:spChg chg="del">
            <ac:chgData name="Foppa, Pedro" userId="78b15ebb-14ab-45f0-97b3-f50a9b67ce6d" providerId="ADAL" clId="{272B8FC1-575B-2D42-988B-7A0BE7D5428E}" dt="2020-06-12T11:58:25.831" v="72" actId="478"/>
            <ac:spMkLst>
              <pc:docMk/>
              <pc:sldMasterMk cId="1206996952" sldId="2147484051"/>
              <pc:sldLayoutMk cId="2545982760" sldId="2147484058"/>
              <ac:spMk id="9" creationId="{953DB2CB-74A6-F441-B197-A0FBC81F16A7}"/>
            </ac:spMkLst>
          </pc:spChg>
          <pc:spChg chg="add mod">
            <ac:chgData name="Foppa, Pedro" userId="78b15ebb-14ab-45f0-97b3-f50a9b67ce6d" providerId="ADAL" clId="{272B8FC1-575B-2D42-988B-7A0BE7D5428E}" dt="2020-06-12T11:58:28.717" v="75"/>
            <ac:spMkLst>
              <pc:docMk/>
              <pc:sldMasterMk cId="1206996952" sldId="2147484051"/>
              <pc:sldLayoutMk cId="2545982760" sldId="2147484058"/>
              <ac:spMk id="14" creationId="{1A80707B-EF25-DA4C-9A4E-25ABE2DD6EB2}"/>
            </ac:spMkLst>
          </pc:spChg>
          <pc:spChg chg="add mod">
            <ac:chgData name="Foppa, Pedro" userId="78b15ebb-14ab-45f0-97b3-f50a9b67ce6d" providerId="ADAL" clId="{272B8FC1-575B-2D42-988B-7A0BE7D5428E}" dt="2020-06-12T11:55:19" v="46"/>
            <ac:spMkLst>
              <pc:docMk/>
              <pc:sldMasterMk cId="1206996952" sldId="2147484051"/>
              <pc:sldLayoutMk cId="2545982760" sldId="2147484058"/>
              <ac:spMk id="14" creationId="{9CE6755C-C94D-3B43-9BF3-EA3C6DD7F5FC}"/>
            </ac:spMkLst>
          </pc:spChg>
          <pc:spChg chg="add mod">
            <ac:chgData name="Foppa, Pedro" userId="78b15ebb-14ab-45f0-97b3-f50a9b67ce6d" providerId="ADAL" clId="{272B8FC1-575B-2D42-988B-7A0BE7D5428E}" dt="2020-06-12T11:58:28.717" v="75"/>
            <ac:spMkLst>
              <pc:docMk/>
              <pc:sldMasterMk cId="1206996952" sldId="2147484051"/>
              <pc:sldLayoutMk cId="2545982760" sldId="2147484058"/>
              <ac:spMk id="15" creationId="{D4974619-55D6-4B46-8058-443F48A5B9F3}"/>
            </ac:spMkLst>
          </pc:spChg>
          <pc:spChg chg="mod">
            <ac:chgData name="Foppa, Pedro" userId="78b15ebb-14ab-45f0-97b3-f50a9b67ce6d" providerId="ADAL" clId="{272B8FC1-575B-2D42-988B-7A0BE7D5428E}" dt="2020-06-12T11:55:19" v="46"/>
            <ac:spMkLst>
              <pc:docMk/>
              <pc:sldMasterMk cId="1206996952" sldId="2147484051"/>
              <pc:sldLayoutMk cId="2545982760" sldId="2147484058"/>
              <ac:spMk id="16" creationId="{A20C867E-230E-404D-ABBA-9455AF005FE8}"/>
            </ac:spMkLst>
          </pc:spChg>
          <pc:spChg chg="mod">
            <ac:chgData name="Foppa, Pedro" userId="78b15ebb-14ab-45f0-97b3-f50a9b67ce6d" providerId="ADAL" clId="{272B8FC1-575B-2D42-988B-7A0BE7D5428E}" dt="2020-06-12T11:55:19" v="46"/>
            <ac:spMkLst>
              <pc:docMk/>
              <pc:sldMasterMk cId="1206996952" sldId="2147484051"/>
              <pc:sldLayoutMk cId="2545982760" sldId="2147484058"/>
              <ac:spMk id="17" creationId="{8A495690-B527-6D4F-A44B-A13E7E9D28FE}"/>
            </ac:spMkLst>
          </pc:spChg>
          <pc:spChg chg="mod">
            <ac:chgData name="Foppa, Pedro" userId="78b15ebb-14ab-45f0-97b3-f50a9b67ce6d" providerId="ADAL" clId="{272B8FC1-575B-2D42-988B-7A0BE7D5428E}" dt="2020-06-12T11:58:28.717" v="75"/>
            <ac:spMkLst>
              <pc:docMk/>
              <pc:sldMasterMk cId="1206996952" sldId="2147484051"/>
              <pc:sldLayoutMk cId="2545982760" sldId="2147484058"/>
              <ac:spMk id="17" creationId="{B818F7F9-7D4A-584C-BCC2-5E46653308A1}"/>
            </ac:spMkLst>
          </pc:spChg>
          <pc:spChg chg="mod">
            <ac:chgData name="Foppa, Pedro" userId="78b15ebb-14ab-45f0-97b3-f50a9b67ce6d" providerId="ADAL" clId="{272B8FC1-575B-2D42-988B-7A0BE7D5428E}" dt="2020-06-12T11:58:28.717" v="75"/>
            <ac:spMkLst>
              <pc:docMk/>
              <pc:sldMasterMk cId="1206996952" sldId="2147484051"/>
              <pc:sldLayoutMk cId="2545982760" sldId="2147484058"/>
              <ac:spMk id="18" creationId="{1B2B72B1-925A-9D45-A7E3-A8D331C22D8F}"/>
            </ac:spMkLst>
          </pc:spChg>
          <pc:spChg chg="mod">
            <ac:chgData name="Foppa, Pedro" userId="78b15ebb-14ab-45f0-97b3-f50a9b67ce6d" providerId="ADAL" clId="{272B8FC1-575B-2D42-988B-7A0BE7D5428E}" dt="2020-06-12T11:55:19" v="46"/>
            <ac:spMkLst>
              <pc:docMk/>
              <pc:sldMasterMk cId="1206996952" sldId="2147484051"/>
              <pc:sldLayoutMk cId="2545982760" sldId="2147484058"/>
              <ac:spMk id="18" creationId="{9AB80B27-4681-3443-94E4-484828096A18}"/>
            </ac:spMkLst>
          </pc:spChg>
          <pc:spChg chg="add mod">
            <ac:chgData name="Foppa, Pedro" userId="78b15ebb-14ab-45f0-97b3-f50a9b67ce6d" providerId="ADAL" clId="{272B8FC1-575B-2D42-988B-7A0BE7D5428E}" dt="2020-06-12T11:55:19" v="46"/>
            <ac:spMkLst>
              <pc:docMk/>
              <pc:sldMasterMk cId="1206996952" sldId="2147484051"/>
              <pc:sldLayoutMk cId="2545982760" sldId="2147484058"/>
              <ac:spMk id="19" creationId="{2FB5E7BE-5701-8D43-8D9D-2F7170FAE041}"/>
            </ac:spMkLst>
          </pc:spChg>
          <pc:spChg chg="mod">
            <ac:chgData name="Foppa, Pedro" userId="78b15ebb-14ab-45f0-97b3-f50a9b67ce6d" providerId="ADAL" clId="{272B8FC1-575B-2D42-988B-7A0BE7D5428E}" dt="2020-06-12T11:58:28.717" v="75"/>
            <ac:spMkLst>
              <pc:docMk/>
              <pc:sldMasterMk cId="1206996952" sldId="2147484051"/>
              <pc:sldLayoutMk cId="2545982760" sldId="2147484058"/>
              <ac:spMk id="19" creationId="{728EA6FF-B806-9D4D-BC77-813904D1A189}"/>
            </ac:spMkLst>
          </pc:spChg>
          <pc:spChg chg="add mod">
            <ac:chgData name="Foppa, Pedro" userId="78b15ebb-14ab-45f0-97b3-f50a9b67ce6d" providerId="ADAL" clId="{272B8FC1-575B-2D42-988B-7A0BE7D5428E}" dt="2020-06-12T11:55:19" v="46"/>
            <ac:spMkLst>
              <pc:docMk/>
              <pc:sldMasterMk cId="1206996952" sldId="2147484051"/>
              <pc:sldLayoutMk cId="2545982760" sldId="2147484058"/>
              <ac:spMk id="20" creationId="{65AF9F01-AEDC-934E-882F-CEF26F0926E4}"/>
            </ac:spMkLst>
          </pc:spChg>
          <pc:spChg chg="add mod">
            <ac:chgData name="Foppa, Pedro" userId="78b15ebb-14ab-45f0-97b3-f50a9b67ce6d" providerId="ADAL" clId="{272B8FC1-575B-2D42-988B-7A0BE7D5428E}" dt="2020-06-12T11:58:28.717" v="75"/>
            <ac:spMkLst>
              <pc:docMk/>
              <pc:sldMasterMk cId="1206996952" sldId="2147484051"/>
              <pc:sldLayoutMk cId="2545982760" sldId="2147484058"/>
              <ac:spMk id="20" creationId="{D98729A0-C6F5-EB4E-B84B-AFD37A77AB1A}"/>
            </ac:spMkLst>
          </pc:spChg>
          <pc:spChg chg="add mod">
            <ac:chgData name="Foppa, Pedro" userId="78b15ebb-14ab-45f0-97b3-f50a9b67ce6d" providerId="ADAL" clId="{272B8FC1-575B-2D42-988B-7A0BE7D5428E}" dt="2020-06-12T11:58:28.717" v="75"/>
            <ac:spMkLst>
              <pc:docMk/>
              <pc:sldMasterMk cId="1206996952" sldId="2147484051"/>
              <pc:sldLayoutMk cId="2545982760" sldId="2147484058"/>
              <ac:spMk id="21" creationId="{57FF9AFC-32F2-B044-A680-631056558128}"/>
            </ac:spMkLst>
          </pc:spChg>
          <pc:grpChg chg="del">
            <ac:chgData name="Foppa, Pedro" userId="78b15ebb-14ab-45f0-97b3-f50a9b67ce6d" providerId="ADAL" clId="{272B8FC1-575B-2D42-988B-7A0BE7D5428E}" dt="2020-06-12T11:58:26.449" v="73" actId="478"/>
            <ac:grpSpMkLst>
              <pc:docMk/>
              <pc:sldMasterMk cId="1206996952" sldId="2147484051"/>
              <pc:sldLayoutMk cId="2545982760" sldId="2147484058"/>
              <ac:grpSpMk id="10" creationId="{B553BA4C-5B96-BC4B-AF8B-33C3222C7121}"/>
            </ac:grpSpMkLst>
          </pc:grpChg>
          <pc:grpChg chg="add mod">
            <ac:chgData name="Foppa, Pedro" userId="78b15ebb-14ab-45f0-97b3-f50a9b67ce6d" providerId="ADAL" clId="{272B8FC1-575B-2D42-988B-7A0BE7D5428E}" dt="2020-06-12T11:55:19" v="46"/>
            <ac:grpSpMkLst>
              <pc:docMk/>
              <pc:sldMasterMk cId="1206996952" sldId="2147484051"/>
              <pc:sldLayoutMk cId="2545982760" sldId="2147484058"/>
              <ac:grpSpMk id="15" creationId="{13A1FE6E-3FBC-0545-B616-D50ED16FA462}"/>
            </ac:grpSpMkLst>
          </pc:grpChg>
          <pc:grpChg chg="add mod">
            <ac:chgData name="Foppa, Pedro" userId="78b15ebb-14ab-45f0-97b3-f50a9b67ce6d" providerId="ADAL" clId="{272B8FC1-575B-2D42-988B-7A0BE7D5428E}" dt="2020-06-12T11:58:28.717" v="75"/>
            <ac:grpSpMkLst>
              <pc:docMk/>
              <pc:sldMasterMk cId="1206996952" sldId="2147484051"/>
              <pc:sldLayoutMk cId="2545982760" sldId="2147484058"/>
              <ac:grpSpMk id="16" creationId="{E5EFA001-2A07-7243-BC28-927EDC012C51}"/>
            </ac:grpSpMkLst>
          </pc:grpChg>
        </pc:sldLayoutChg>
        <pc:sldLayoutChg chg="addSp delSp modSp">
          <pc:chgData name="Foppa, Pedro" userId="78b15ebb-14ab-45f0-97b3-f50a9b67ce6d" providerId="ADAL" clId="{272B8FC1-575B-2D42-988B-7A0BE7D5428E}" dt="2020-06-12T11:58:35.378" v="79"/>
          <pc:sldLayoutMkLst>
            <pc:docMk/>
            <pc:sldMasterMk cId="1206996952" sldId="2147484051"/>
            <pc:sldLayoutMk cId="2351299355" sldId="2147484059"/>
          </pc:sldLayoutMkLst>
          <pc:spChg chg="del">
            <ac:chgData name="Foppa, Pedro" userId="78b15ebb-14ab-45f0-97b3-f50a9b67ce6d" providerId="ADAL" clId="{272B8FC1-575B-2D42-988B-7A0BE7D5428E}" dt="2020-06-12T11:58:34.546" v="78" actId="478"/>
            <ac:spMkLst>
              <pc:docMk/>
              <pc:sldMasterMk cId="1206996952" sldId="2147484051"/>
              <pc:sldLayoutMk cId="2351299355" sldId="2147484059"/>
              <ac:spMk id="7" creationId="{CC7714CD-C9C9-CB4C-B790-B7E748118AF8}"/>
            </ac:spMkLst>
          </pc:spChg>
          <pc:spChg chg="del">
            <ac:chgData name="Foppa, Pedro" userId="78b15ebb-14ab-45f0-97b3-f50a9b67ce6d" providerId="ADAL" clId="{272B8FC1-575B-2D42-988B-7A0BE7D5428E}" dt="2020-06-12T11:58:32.924" v="76" actId="478"/>
            <ac:spMkLst>
              <pc:docMk/>
              <pc:sldMasterMk cId="1206996952" sldId="2147484051"/>
              <pc:sldLayoutMk cId="2351299355" sldId="2147484059"/>
              <ac:spMk id="9" creationId="{5F8B76A1-3AF5-674D-99FD-98684B3ADE81}"/>
            </ac:spMkLst>
          </pc:spChg>
          <pc:spChg chg="add mod">
            <ac:chgData name="Foppa, Pedro" userId="78b15ebb-14ab-45f0-97b3-f50a9b67ce6d" providerId="ADAL" clId="{272B8FC1-575B-2D42-988B-7A0BE7D5428E}" dt="2020-06-12T11:55:23.430" v="49"/>
            <ac:spMkLst>
              <pc:docMk/>
              <pc:sldMasterMk cId="1206996952" sldId="2147484051"/>
              <pc:sldLayoutMk cId="2351299355" sldId="2147484059"/>
              <ac:spMk id="14" creationId="{0BD8E43D-3E77-6E4C-BCC2-BFBE17E5A5B5}"/>
            </ac:spMkLst>
          </pc:spChg>
          <pc:spChg chg="add mod">
            <ac:chgData name="Foppa, Pedro" userId="78b15ebb-14ab-45f0-97b3-f50a9b67ce6d" providerId="ADAL" clId="{272B8FC1-575B-2D42-988B-7A0BE7D5428E}" dt="2020-06-12T11:58:35.378" v="79"/>
            <ac:spMkLst>
              <pc:docMk/>
              <pc:sldMasterMk cId="1206996952" sldId="2147484051"/>
              <pc:sldLayoutMk cId="2351299355" sldId="2147484059"/>
              <ac:spMk id="14" creationId="{66A49413-34FB-294F-9385-85A11FA317CA}"/>
            </ac:spMkLst>
          </pc:spChg>
          <pc:spChg chg="add mod">
            <ac:chgData name="Foppa, Pedro" userId="78b15ebb-14ab-45f0-97b3-f50a9b67ce6d" providerId="ADAL" clId="{272B8FC1-575B-2D42-988B-7A0BE7D5428E}" dt="2020-06-12T11:58:35.378" v="79"/>
            <ac:spMkLst>
              <pc:docMk/>
              <pc:sldMasterMk cId="1206996952" sldId="2147484051"/>
              <pc:sldLayoutMk cId="2351299355" sldId="2147484059"/>
              <ac:spMk id="15" creationId="{F4F1BC14-DBE6-B346-AC8F-414C9E832986}"/>
            </ac:spMkLst>
          </pc:spChg>
          <pc:spChg chg="mod">
            <ac:chgData name="Foppa, Pedro" userId="78b15ebb-14ab-45f0-97b3-f50a9b67ce6d" providerId="ADAL" clId="{272B8FC1-575B-2D42-988B-7A0BE7D5428E}" dt="2020-06-12T11:55:23.430" v="49"/>
            <ac:spMkLst>
              <pc:docMk/>
              <pc:sldMasterMk cId="1206996952" sldId="2147484051"/>
              <pc:sldLayoutMk cId="2351299355" sldId="2147484059"/>
              <ac:spMk id="16" creationId="{841B32A4-82C4-314A-92D1-9563809FF6AE}"/>
            </ac:spMkLst>
          </pc:spChg>
          <pc:spChg chg="mod">
            <ac:chgData name="Foppa, Pedro" userId="78b15ebb-14ab-45f0-97b3-f50a9b67ce6d" providerId="ADAL" clId="{272B8FC1-575B-2D42-988B-7A0BE7D5428E}" dt="2020-06-12T11:55:23.430" v="49"/>
            <ac:spMkLst>
              <pc:docMk/>
              <pc:sldMasterMk cId="1206996952" sldId="2147484051"/>
              <pc:sldLayoutMk cId="2351299355" sldId="2147484059"/>
              <ac:spMk id="17" creationId="{B569E941-EEB3-8B4F-A16B-03AC581E4167}"/>
            </ac:spMkLst>
          </pc:spChg>
          <pc:spChg chg="mod">
            <ac:chgData name="Foppa, Pedro" userId="78b15ebb-14ab-45f0-97b3-f50a9b67ce6d" providerId="ADAL" clId="{272B8FC1-575B-2D42-988B-7A0BE7D5428E}" dt="2020-06-12T11:58:35.378" v="79"/>
            <ac:spMkLst>
              <pc:docMk/>
              <pc:sldMasterMk cId="1206996952" sldId="2147484051"/>
              <pc:sldLayoutMk cId="2351299355" sldId="2147484059"/>
              <ac:spMk id="17" creationId="{D3846F94-F95D-E542-813C-308A64057545}"/>
            </ac:spMkLst>
          </pc:spChg>
          <pc:spChg chg="mod">
            <ac:chgData name="Foppa, Pedro" userId="78b15ebb-14ab-45f0-97b3-f50a9b67ce6d" providerId="ADAL" clId="{272B8FC1-575B-2D42-988B-7A0BE7D5428E}" dt="2020-06-12T11:58:35.378" v="79"/>
            <ac:spMkLst>
              <pc:docMk/>
              <pc:sldMasterMk cId="1206996952" sldId="2147484051"/>
              <pc:sldLayoutMk cId="2351299355" sldId="2147484059"/>
              <ac:spMk id="18" creationId="{29FDA10F-2226-AB49-96BA-AD7CB08A2205}"/>
            </ac:spMkLst>
          </pc:spChg>
          <pc:spChg chg="mod">
            <ac:chgData name="Foppa, Pedro" userId="78b15ebb-14ab-45f0-97b3-f50a9b67ce6d" providerId="ADAL" clId="{272B8FC1-575B-2D42-988B-7A0BE7D5428E}" dt="2020-06-12T11:55:23.430" v="49"/>
            <ac:spMkLst>
              <pc:docMk/>
              <pc:sldMasterMk cId="1206996952" sldId="2147484051"/>
              <pc:sldLayoutMk cId="2351299355" sldId="2147484059"/>
              <ac:spMk id="18" creationId="{C6296095-20F2-AF40-9A65-8F3A4A262667}"/>
            </ac:spMkLst>
          </pc:spChg>
          <pc:spChg chg="mod">
            <ac:chgData name="Foppa, Pedro" userId="78b15ebb-14ab-45f0-97b3-f50a9b67ce6d" providerId="ADAL" clId="{272B8FC1-575B-2D42-988B-7A0BE7D5428E}" dt="2020-06-12T11:58:35.378" v="79"/>
            <ac:spMkLst>
              <pc:docMk/>
              <pc:sldMasterMk cId="1206996952" sldId="2147484051"/>
              <pc:sldLayoutMk cId="2351299355" sldId="2147484059"/>
              <ac:spMk id="19" creationId="{7601E4C4-72EA-2442-8F9F-1EE749DA9F05}"/>
            </ac:spMkLst>
          </pc:spChg>
          <pc:spChg chg="add mod">
            <ac:chgData name="Foppa, Pedro" userId="78b15ebb-14ab-45f0-97b3-f50a9b67ce6d" providerId="ADAL" clId="{272B8FC1-575B-2D42-988B-7A0BE7D5428E}" dt="2020-06-12T11:55:23.430" v="49"/>
            <ac:spMkLst>
              <pc:docMk/>
              <pc:sldMasterMk cId="1206996952" sldId="2147484051"/>
              <pc:sldLayoutMk cId="2351299355" sldId="2147484059"/>
              <ac:spMk id="19" creationId="{B4772DE8-6BFA-D542-B0C6-99CBC6ADFBEC}"/>
            </ac:spMkLst>
          </pc:spChg>
          <pc:spChg chg="add mod">
            <ac:chgData name="Foppa, Pedro" userId="78b15ebb-14ab-45f0-97b3-f50a9b67ce6d" providerId="ADAL" clId="{272B8FC1-575B-2D42-988B-7A0BE7D5428E}" dt="2020-06-12T11:58:35.378" v="79"/>
            <ac:spMkLst>
              <pc:docMk/>
              <pc:sldMasterMk cId="1206996952" sldId="2147484051"/>
              <pc:sldLayoutMk cId="2351299355" sldId="2147484059"/>
              <ac:spMk id="20" creationId="{B60B37D9-EC58-EB49-93DF-CAF1B8EB68E6}"/>
            </ac:spMkLst>
          </pc:spChg>
          <pc:spChg chg="add mod">
            <ac:chgData name="Foppa, Pedro" userId="78b15ebb-14ab-45f0-97b3-f50a9b67ce6d" providerId="ADAL" clId="{272B8FC1-575B-2D42-988B-7A0BE7D5428E}" dt="2020-06-12T11:55:23.430" v="49"/>
            <ac:spMkLst>
              <pc:docMk/>
              <pc:sldMasterMk cId="1206996952" sldId="2147484051"/>
              <pc:sldLayoutMk cId="2351299355" sldId="2147484059"/>
              <ac:spMk id="20" creationId="{DDF917B0-AA88-1D4E-BD28-96C1D351BD65}"/>
            </ac:spMkLst>
          </pc:spChg>
          <pc:spChg chg="add mod">
            <ac:chgData name="Foppa, Pedro" userId="78b15ebb-14ab-45f0-97b3-f50a9b67ce6d" providerId="ADAL" clId="{272B8FC1-575B-2D42-988B-7A0BE7D5428E}" dt="2020-06-12T11:58:35.378" v="79"/>
            <ac:spMkLst>
              <pc:docMk/>
              <pc:sldMasterMk cId="1206996952" sldId="2147484051"/>
              <pc:sldLayoutMk cId="2351299355" sldId="2147484059"/>
              <ac:spMk id="21" creationId="{76D1C9C3-F427-314F-B186-F33DCA498107}"/>
            </ac:spMkLst>
          </pc:spChg>
          <pc:grpChg chg="del">
            <ac:chgData name="Foppa, Pedro" userId="78b15ebb-14ab-45f0-97b3-f50a9b67ce6d" providerId="ADAL" clId="{272B8FC1-575B-2D42-988B-7A0BE7D5428E}" dt="2020-06-12T11:58:33.598" v="77" actId="478"/>
            <ac:grpSpMkLst>
              <pc:docMk/>
              <pc:sldMasterMk cId="1206996952" sldId="2147484051"/>
              <pc:sldLayoutMk cId="2351299355" sldId="2147484059"/>
              <ac:grpSpMk id="10" creationId="{5EE389DE-5621-AA41-B7DE-B88EA78FF829}"/>
            </ac:grpSpMkLst>
          </pc:grpChg>
          <pc:grpChg chg="add mod">
            <ac:chgData name="Foppa, Pedro" userId="78b15ebb-14ab-45f0-97b3-f50a9b67ce6d" providerId="ADAL" clId="{272B8FC1-575B-2D42-988B-7A0BE7D5428E}" dt="2020-06-12T11:55:23.430" v="49"/>
            <ac:grpSpMkLst>
              <pc:docMk/>
              <pc:sldMasterMk cId="1206996952" sldId="2147484051"/>
              <pc:sldLayoutMk cId="2351299355" sldId="2147484059"/>
              <ac:grpSpMk id="15" creationId="{0CD1792A-79AA-D343-8E72-556EBE919588}"/>
            </ac:grpSpMkLst>
          </pc:grpChg>
          <pc:grpChg chg="add mod">
            <ac:chgData name="Foppa, Pedro" userId="78b15ebb-14ab-45f0-97b3-f50a9b67ce6d" providerId="ADAL" clId="{272B8FC1-575B-2D42-988B-7A0BE7D5428E}" dt="2020-06-12T11:58:35.378" v="79"/>
            <ac:grpSpMkLst>
              <pc:docMk/>
              <pc:sldMasterMk cId="1206996952" sldId="2147484051"/>
              <pc:sldLayoutMk cId="2351299355" sldId="2147484059"/>
              <ac:grpSpMk id="16" creationId="{B1DD9F8D-3F97-3C4C-90B2-58128F954DC0}"/>
            </ac:grpSpMkLst>
          </pc:grpChg>
        </pc:sldLayoutChg>
        <pc:sldLayoutChg chg="addSp delSp modSp">
          <pc:chgData name="Foppa, Pedro" userId="78b15ebb-14ab-45f0-97b3-f50a9b67ce6d" providerId="ADAL" clId="{272B8FC1-575B-2D42-988B-7A0BE7D5428E}" dt="2020-06-12T11:58:22.981" v="71"/>
          <pc:sldLayoutMkLst>
            <pc:docMk/>
            <pc:sldMasterMk cId="1206996952" sldId="2147484051"/>
            <pc:sldLayoutMk cId="2649488594" sldId="2147484304"/>
          </pc:sldLayoutMkLst>
          <pc:spChg chg="del">
            <ac:chgData name="Foppa, Pedro" userId="78b15ebb-14ab-45f0-97b3-f50a9b67ce6d" providerId="ADAL" clId="{272B8FC1-575B-2D42-988B-7A0BE7D5428E}" dt="2020-06-12T11:58:22.008" v="70" actId="478"/>
            <ac:spMkLst>
              <pc:docMk/>
              <pc:sldMasterMk cId="1206996952" sldId="2147484051"/>
              <pc:sldLayoutMk cId="2649488594" sldId="2147484304"/>
              <ac:spMk id="7" creationId="{00000000-0000-0000-0000-000000000000}"/>
            </ac:spMkLst>
          </pc:spChg>
          <pc:spChg chg="add mod">
            <ac:chgData name="Foppa, Pedro" userId="78b15ebb-14ab-45f0-97b3-f50a9b67ce6d" providerId="ADAL" clId="{272B8FC1-575B-2D42-988B-7A0BE7D5428E}" dt="2020-06-12T11:55:14.239" v="43"/>
            <ac:spMkLst>
              <pc:docMk/>
              <pc:sldMasterMk cId="1206996952" sldId="2147484051"/>
              <pc:sldLayoutMk cId="2649488594" sldId="2147484304"/>
              <ac:spMk id="10" creationId="{0C6996A3-8D2D-1843-BFF0-A14518EFBCC3}"/>
            </ac:spMkLst>
          </pc:spChg>
          <pc:spChg chg="add mod">
            <ac:chgData name="Foppa, Pedro" userId="78b15ebb-14ab-45f0-97b3-f50a9b67ce6d" providerId="ADAL" clId="{272B8FC1-575B-2D42-988B-7A0BE7D5428E}" dt="2020-06-12T11:58:22.981" v="71"/>
            <ac:spMkLst>
              <pc:docMk/>
              <pc:sldMasterMk cId="1206996952" sldId="2147484051"/>
              <pc:sldLayoutMk cId="2649488594" sldId="2147484304"/>
              <ac:spMk id="10" creationId="{262C4C1E-84C8-CF4F-9833-9160814DB25F}"/>
            </ac:spMkLst>
          </pc:spChg>
          <pc:spChg chg="add mod">
            <ac:chgData name="Foppa, Pedro" userId="78b15ebb-14ab-45f0-97b3-f50a9b67ce6d" providerId="ADAL" clId="{272B8FC1-575B-2D42-988B-7A0BE7D5428E}" dt="2020-06-12T11:58:22.981" v="71"/>
            <ac:spMkLst>
              <pc:docMk/>
              <pc:sldMasterMk cId="1206996952" sldId="2147484051"/>
              <pc:sldLayoutMk cId="2649488594" sldId="2147484304"/>
              <ac:spMk id="11" creationId="{4019CC32-985F-3D43-8D57-815C3B52A637}"/>
            </ac:spMkLst>
          </pc:spChg>
          <pc:spChg chg="mod">
            <ac:chgData name="Foppa, Pedro" userId="78b15ebb-14ab-45f0-97b3-f50a9b67ce6d" providerId="ADAL" clId="{272B8FC1-575B-2D42-988B-7A0BE7D5428E}" dt="2020-06-12T11:55:14.239" v="43"/>
            <ac:spMkLst>
              <pc:docMk/>
              <pc:sldMasterMk cId="1206996952" sldId="2147484051"/>
              <pc:sldLayoutMk cId="2649488594" sldId="2147484304"/>
              <ac:spMk id="12" creationId="{ADADE36F-C5C9-CA45-9CA2-7FE002DF0B2D}"/>
            </ac:spMkLst>
          </pc:spChg>
          <pc:spChg chg="mod">
            <ac:chgData name="Foppa, Pedro" userId="78b15ebb-14ab-45f0-97b3-f50a9b67ce6d" providerId="ADAL" clId="{272B8FC1-575B-2D42-988B-7A0BE7D5428E}" dt="2020-06-12T11:58:22.981" v="71"/>
            <ac:spMkLst>
              <pc:docMk/>
              <pc:sldMasterMk cId="1206996952" sldId="2147484051"/>
              <pc:sldLayoutMk cId="2649488594" sldId="2147484304"/>
              <ac:spMk id="13" creationId="{A6BA2086-2BAE-7A46-B142-B9A703147CCF}"/>
            </ac:spMkLst>
          </pc:spChg>
          <pc:spChg chg="mod">
            <ac:chgData name="Foppa, Pedro" userId="78b15ebb-14ab-45f0-97b3-f50a9b67ce6d" providerId="ADAL" clId="{272B8FC1-575B-2D42-988B-7A0BE7D5428E}" dt="2020-06-12T11:55:14.239" v="43"/>
            <ac:spMkLst>
              <pc:docMk/>
              <pc:sldMasterMk cId="1206996952" sldId="2147484051"/>
              <pc:sldLayoutMk cId="2649488594" sldId="2147484304"/>
              <ac:spMk id="13" creationId="{E1EBC2A3-07F1-BD48-92B7-8D00D2545EA6}"/>
            </ac:spMkLst>
          </pc:spChg>
          <pc:spChg chg="mod">
            <ac:chgData name="Foppa, Pedro" userId="78b15ebb-14ab-45f0-97b3-f50a9b67ce6d" providerId="ADAL" clId="{272B8FC1-575B-2D42-988B-7A0BE7D5428E}" dt="2020-06-12T11:55:14.239" v="43"/>
            <ac:spMkLst>
              <pc:docMk/>
              <pc:sldMasterMk cId="1206996952" sldId="2147484051"/>
              <pc:sldLayoutMk cId="2649488594" sldId="2147484304"/>
              <ac:spMk id="14" creationId="{74801A32-7751-EF49-8585-AD145B6B8BB0}"/>
            </ac:spMkLst>
          </pc:spChg>
          <pc:spChg chg="mod">
            <ac:chgData name="Foppa, Pedro" userId="78b15ebb-14ab-45f0-97b3-f50a9b67ce6d" providerId="ADAL" clId="{272B8FC1-575B-2D42-988B-7A0BE7D5428E}" dt="2020-06-12T11:58:22.981" v="71"/>
            <ac:spMkLst>
              <pc:docMk/>
              <pc:sldMasterMk cId="1206996952" sldId="2147484051"/>
              <pc:sldLayoutMk cId="2649488594" sldId="2147484304"/>
              <ac:spMk id="14" creationId="{D6597FBC-880F-6449-915C-7086CF5708CE}"/>
            </ac:spMkLst>
          </pc:spChg>
          <pc:spChg chg="add mod">
            <ac:chgData name="Foppa, Pedro" userId="78b15ebb-14ab-45f0-97b3-f50a9b67ce6d" providerId="ADAL" clId="{272B8FC1-575B-2D42-988B-7A0BE7D5428E}" dt="2020-06-12T11:55:14.239" v="43"/>
            <ac:spMkLst>
              <pc:docMk/>
              <pc:sldMasterMk cId="1206996952" sldId="2147484051"/>
              <pc:sldLayoutMk cId="2649488594" sldId="2147484304"/>
              <ac:spMk id="15" creationId="{C44C7ADD-7057-CF49-8A87-9A181FBA6105}"/>
            </ac:spMkLst>
          </pc:spChg>
          <pc:spChg chg="mod">
            <ac:chgData name="Foppa, Pedro" userId="78b15ebb-14ab-45f0-97b3-f50a9b67ce6d" providerId="ADAL" clId="{272B8FC1-575B-2D42-988B-7A0BE7D5428E}" dt="2020-06-12T11:58:22.981" v="71"/>
            <ac:spMkLst>
              <pc:docMk/>
              <pc:sldMasterMk cId="1206996952" sldId="2147484051"/>
              <pc:sldLayoutMk cId="2649488594" sldId="2147484304"/>
              <ac:spMk id="15" creationId="{EFDBD310-56CB-A44B-B734-154F9BBF954B}"/>
            </ac:spMkLst>
          </pc:spChg>
          <pc:spChg chg="del">
            <ac:chgData name="Foppa, Pedro" userId="78b15ebb-14ab-45f0-97b3-f50a9b67ce6d" providerId="ADAL" clId="{272B8FC1-575B-2D42-988B-7A0BE7D5428E}" dt="2020-06-12T11:58:19.675" v="68" actId="478"/>
            <ac:spMkLst>
              <pc:docMk/>
              <pc:sldMasterMk cId="1206996952" sldId="2147484051"/>
              <pc:sldLayoutMk cId="2649488594" sldId="2147484304"/>
              <ac:spMk id="16" creationId="{EBBB6D40-B4C9-8B4A-B2A6-126F64906376}"/>
            </ac:spMkLst>
          </pc:spChg>
          <pc:spChg chg="add mod">
            <ac:chgData name="Foppa, Pedro" userId="78b15ebb-14ab-45f0-97b3-f50a9b67ce6d" providerId="ADAL" clId="{272B8FC1-575B-2D42-988B-7A0BE7D5428E}" dt="2020-06-12T11:58:22.981" v="71"/>
            <ac:spMkLst>
              <pc:docMk/>
              <pc:sldMasterMk cId="1206996952" sldId="2147484051"/>
              <pc:sldLayoutMk cId="2649488594" sldId="2147484304"/>
              <ac:spMk id="17" creationId="{34A6CBDB-DD12-E04B-936B-30E37DB75CBE}"/>
            </ac:spMkLst>
          </pc:spChg>
          <pc:spChg chg="add mod">
            <ac:chgData name="Foppa, Pedro" userId="78b15ebb-14ab-45f0-97b3-f50a9b67ce6d" providerId="ADAL" clId="{272B8FC1-575B-2D42-988B-7A0BE7D5428E}" dt="2020-06-12T11:55:14.239" v="43"/>
            <ac:spMkLst>
              <pc:docMk/>
              <pc:sldMasterMk cId="1206996952" sldId="2147484051"/>
              <pc:sldLayoutMk cId="2649488594" sldId="2147484304"/>
              <ac:spMk id="17" creationId="{3DFD7C7B-9C76-0F46-A763-889CF4CA191A}"/>
            </ac:spMkLst>
          </pc:spChg>
          <pc:spChg chg="add mod">
            <ac:chgData name="Foppa, Pedro" userId="78b15ebb-14ab-45f0-97b3-f50a9b67ce6d" providerId="ADAL" clId="{272B8FC1-575B-2D42-988B-7A0BE7D5428E}" dt="2020-06-12T11:58:22.981" v="71"/>
            <ac:spMkLst>
              <pc:docMk/>
              <pc:sldMasterMk cId="1206996952" sldId="2147484051"/>
              <pc:sldLayoutMk cId="2649488594" sldId="2147484304"/>
              <ac:spMk id="18" creationId="{30AB1FE5-5322-E346-A736-E5C08B5B149F}"/>
            </ac:spMkLst>
          </pc:spChg>
          <pc:grpChg chg="add mod">
            <ac:chgData name="Foppa, Pedro" userId="78b15ebb-14ab-45f0-97b3-f50a9b67ce6d" providerId="ADAL" clId="{272B8FC1-575B-2D42-988B-7A0BE7D5428E}" dt="2020-06-12T11:55:14.239" v="43"/>
            <ac:grpSpMkLst>
              <pc:docMk/>
              <pc:sldMasterMk cId="1206996952" sldId="2147484051"/>
              <pc:sldLayoutMk cId="2649488594" sldId="2147484304"/>
              <ac:grpSpMk id="11" creationId="{73D1FF2F-5398-2947-A4BC-04460AAE8E50}"/>
            </ac:grpSpMkLst>
          </pc:grpChg>
          <pc:grpChg chg="add mod">
            <ac:chgData name="Foppa, Pedro" userId="78b15ebb-14ab-45f0-97b3-f50a9b67ce6d" providerId="ADAL" clId="{272B8FC1-575B-2D42-988B-7A0BE7D5428E}" dt="2020-06-12T11:58:22.981" v="71"/>
            <ac:grpSpMkLst>
              <pc:docMk/>
              <pc:sldMasterMk cId="1206996952" sldId="2147484051"/>
              <pc:sldLayoutMk cId="2649488594" sldId="2147484304"/>
              <ac:grpSpMk id="12" creationId="{372B221F-0239-A34A-ADF5-8990E5295F7C}"/>
            </ac:grpSpMkLst>
          </pc:grpChg>
          <pc:grpChg chg="del">
            <ac:chgData name="Foppa, Pedro" userId="78b15ebb-14ab-45f0-97b3-f50a9b67ce6d" providerId="ADAL" clId="{272B8FC1-575B-2D42-988B-7A0BE7D5428E}" dt="2020-06-12T11:58:20.341" v="69" actId="478"/>
            <ac:grpSpMkLst>
              <pc:docMk/>
              <pc:sldMasterMk cId="1206996952" sldId="2147484051"/>
              <pc:sldLayoutMk cId="2649488594" sldId="2147484304"/>
              <ac:grpSpMk id="24" creationId="{00000000-0000-0000-0000-000000000000}"/>
            </ac:grpSpMkLst>
          </pc:grpChg>
        </pc:sldLayoutChg>
        <pc:sldLayoutChg chg="addSp delSp modSp">
          <pc:chgData name="Foppa, Pedro" userId="78b15ebb-14ab-45f0-97b3-f50a9b67ce6d" providerId="ADAL" clId="{272B8FC1-575B-2D42-988B-7A0BE7D5428E}" dt="2020-06-30T14:26:04.186" v="193" actId="207"/>
          <pc:sldLayoutMkLst>
            <pc:docMk/>
            <pc:sldMasterMk cId="1206996952" sldId="2147484051"/>
            <pc:sldLayoutMk cId="756984059" sldId="2147484411"/>
          </pc:sldLayoutMkLst>
          <pc:spChg chg="del">
            <ac:chgData name="Foppa, Pedro" userId="78b15ebb-14ab-45f0-97b3-f50a9b67ce6d" providerId="ADAL" clId="{272B8FC1-575B-2D42-988B-7A0BE7D5428E}" dt="2020-06-30T14:25:59.319" v="191" actId="478"/>
            <ac:spMkLst>
              <pc:docMk/>
              <pc:sldMasterMk cId="1206996952" sldId="2147484051"/>
              <pc:sldLayoutMk cId="756984059" sldId="2147484411"/>
              <ac:spMk id="5" creationId="{00000000-0000-0000-0000-000000000000}"/>
            </ac:spMkLst>
          </pc:spChg>
          <pc:spChg chg="add mod">
            <ac:chgData name="Foppa, Pedro" userId="78b15ebb-14ab-45f0-97b3-f50a9b67ce6d" providerId="ADAL" clId="{272B8FC1-575B-2D42-988B-7A0BE7D5428E}" dt="2020-06-30T14:26:04.186" v="193" actId="207"/>
            <ac:spMkLst>
              <pc:docMk/>
              <pc:sldMasterMk cId="1206996952" sldId="2147484051"/>
              <pc:sldLayoutMk cId="756984059" sldId="2147484411"/>
              <ac:spMk id="6" creationId="{91EB17D6-1862-9E4C-AC48-E047218919E4}"/>
            </ac:spMkLst>
          </pc:spChg>
        </pc:sldLayoutChg>
        <pc:sldLayoutChg chg="addSp delSp modSp">
          <pc:chgData name="Foppa, Pedro" userId="78b15ebb-14ab-45f0-97b3-f50a9b67ce6d" providerId="ADAL" clId="{272B8FC1-575B-2D42-988B-7A0BE7D5428E}" dt="2020-06-16T10:17:54.069" v="169"/>
          <pc:sldLayoutMkLst>
            <pc:docMk/>
            <pc:sldMasterMk cId="1206996952" sldId="2147484051"/>
            <pc:sldLayoutMk cId="3232804369" sldId="2147484440"/>
          </pc:sldLayoutMkLst>
          <pc:spChg chg="del">
            <ac:chgData name="Foppa, Pedro" userId="78b15ebb-14ab-45f0-97b3-f50a9b67ce6d" providerId="ADAL" clId="{272B8FC1-575B-2D42-988B-7A0BE7D5428E}" dt="2020-06-16T10:17:52.092" v="167" actId="478"/>
            <ac:spMkLst>
              <pc:docMk/>
              <pc:sldMasterMk cId="1206996952" sldId="2147484051"/>
              <pc:sldLayoutMk cId="3232804369" sldId="2147484440"/>
              <ac:spMk id="14" creationId="{089E1852-C4DE-5E41-98DD-018EA1E08921}"/>
            </ac:spMkLst>
          </pc:spChg>
          <pc:spChg chg="del">
            <ac:chgData name="Foppa, Pedro" userId="78b15ebb-14ab-45f0-97b3-f50a9b67ce6d" providerId="ADAL" clId="{272B8FC1-575B-2D42-988B-7A0BE7D5428E}" dt="2020-06-16T10:17:53.134" v="168" actId="478"/>
            <ac:spMkLst>
              <pc:docMk/>
              <pc:sldMasterMk cId="1206996952" sldId="2147484051"/>
              <pc:sldLayoutMk cId="3232804369" sldId="2147484440"/>
              <ac:spMk id="15" creationId="{FB262302-7D3A-5C4A-A3A5-2E73E56962BC}"/>
            </ac:spMkLst>
          </pc:spChg>
          <pc:spChg chg="add mod">
            <ac:chgData name="Foppa, Pedro" userId="78b15ebb-14ab-45f0-97b3-f50a9b67ce6d" providerId="ADAL" clId="{272B8FC1-575B-2D42-988B-7A0BE7D5428E}" dt="2020-06-16T10:17:54.069" v="169"/>
            <ac:spMkLst>
              <pc:docMk/>
              <pc:sldMasterMk cId="1206996952" sldId="2147484051"/>
              <pc:sldLayoutMk cId="3232804369" sldId="2147484440"/>
              <ac:spMk id="16" creationId="{905EFDB8-62A8-1D46-96B4-E5F639C36E41}"/>
            </ac:spMkLst>
          </pc:spChg>
          <pc:spChg chg="add mod">
            <ac:chgData name="Foppa, Pedro" userId="78b15ebb-14ab-45f0-97b3-f50a9b67ce6d" providerId="ADAL" clId="{272B8FC1-575B-2D42-988B-7A0BE7D5428E}" dt="2020-06-16T10:17:54.069" v="169"/>
            <ac:spMkLst>
              <pc:docMk/>
              <pc:sldMasterMk cId="1206996952" sldId="2147484051"/>
              <pc:sldLayoutMk cId="3232804369" sldId="2147484440"/>
              <ac:spMk id="17" creationId="{8FA4B37A-A84E-A740-AFC5-4BCCDF9E8FD7}"/>
            </ac:spMkLst>
          </pc:spChg>
        </pc:sldLayoutChg>
        <pc:sldLayoutChg chg="addSp delSp modSp">
          <pc:chgData name="Foppa, Pedro" userId="78b15ebb-14ab-45f0-97b3-f50a9b67ce6d" providerId="ADAL" clId="{272B8FC1-575B-2D42-988B-7A0BE7D5428E}" dt="2020-06-16T10:17:58.658" v="172"/>
          <pc:sldLayoutMkLst>
            <pc:docMk/>
            <pc:sldMasterMk cId="1206996952" sldId="2147484051"/>
            <pc:sldLayoutMk cId="2742040086" sldId="2147484441"/>
          </pc:sldLayoutMkLst>
          <pc:spChg chg="del">
            <ac:chgData name="Foppa, Pedro" userId="78b15ebb-14ab-45f0-97b3-f50a9b67ce6d" providerId="ADAL" clId="{272B8FC1-575B-2D42-988B-7A0BE7D5428E}" dt="2020-06-16T10:17:56.676" v="170" actId="478"/>
            <ac:spMkLst>
              <pc:docMk/>
              <pc:sldMasterMk cId="1206996952" sldId="2147484051"/>
              <pc:sldLayoutMk cId="2742040086" sldId="2147484441"/>
              <ac:spMk id="14" creationId="{FD83CFD2-3E05-214C-9BC1-C2B041F62EBE}"/>
            </ac:spMkLst>
          </pc:spChg>
          <pc:spChg chg="del">
            <ac:chgData name="Foppa, Pedro" userId="78b15ebb-14ab-45f0-97b3-f50a9b67ce6d" providerId="ADAL" clId="{272B8FC1-575B-2D42-988B-7A0BE7D5428E}" dt="2020-06-16T10:17:57.517" v="171" actId="478"/>
            <ac:spMkLst>
              <pc:docMk/>
              <pc:sldMasterMk cId="1206996952" sldId="2147484051"/>
              <pc:sldLayoutMk cId="2742040086" sldId="2147484441"/>
              <ac:spMk id="15" creationId="{0A895C67-5025-5643-89AF-3ED2D00591C2}"/>
            </ac:spMkLst>
          </pc:spChg>
          <pc:spChg chg="add mod">
            <ac:chgData name="Foppa, Pedro" userId="78b15ebb-14ab-45f0-97b3-f50a9b67ce6d" providerId="ADAL" clId="{272B8FC1-575B-2D42-988B-7A0BE7D5428E}" dt="2020-06-16T10:17:58.658" v="172"/>
            <ac:spMkLst>
              <pc:docMk/>
              <pc:sldMasterMk cId="1206996952" sldId="2147484051"/>
              <pc:sldLayoutMk cId="2742040086" sldId="2147484441"/>
              <ac:spMk id="16" creationId="{4D17428E-ED5B-4447-BB59-326A3A184A4C}"/>
            </ac:spMkLst>
          </pc:spChg>
          <pc:spChg chg="add mod">
            <ac:chgData name="Foppa, Pedro" userId="78b15ebb-14ab-45f0-97b3-f50a9b67ce6d" providerId="ADAL" clId="{272B8FC1-575B-2D42-988B-7A0BE7D5428E}" dt="2020-06-16T10:17:58.658" v="172"/>
            <ac:spMkLst>
              <pc:docMk/>
              <pc:sldMasterMk cId="1206996952" sldId="2147484051"/>
              <pc:sldLayoutMk cId="2742040086" sldId="2147484441"/>
              <ac:spMk id="17" creationId="{1D9D2D67-AD17-BB42-ACFF-EF7F88882EB7}"/>
            </ac:spMkLst>
          </pc:spChg>
        </pc:sldLayoutChg>
      </pc:sldMasterChg>
      <pc:sldMasterChg chg="modSldLayout">
        <pc:chgData name="Foppa, Pedro" userId="78b15ebb-14ab-45f0-97b3-f50a9b67ce6d" providerId="ADAL" clId="{272B8FC1-575B-2D42-988B-7A0BE7D5428E}" dt="2020-07-06T13:07:17.892" v="203" actId="404"/>
        <pc:sldMasterMkLst>
          <pc:docMk/>
          <pc:sldMasterMk cId="3857744936" sldId="2147484138"/>
        </pc:sldMasterMkLst>
        <pc:sldLayoutChg chg="modSp">
          <pc:chgData name="Foppa, Pedro" userId="78b15ebb-14ab-45f0-97b3-f50a9b67ce6d" providerId="ADAL" clId="{272B8FC1-575B-2D42-988B-7A0BE7D5428E}" dt="2020-07-06T13:06:53.691" v="196" actId="404"/>
          <pc:sldLayoutMkLst>
            <pc:docMk/>
            <pc:sldMasterMk cId="3857744936" sldId="2147484138"/>
            <pc:sldLayoutMk cId="2529662652" sldId="2147484204"/>
          </pc:sldLayoutMkLst>
          <pc:spChg chg="mod">
            <ac:chgData name="Foppa, Pedro" userId="78b15ebb-14ab-45f0-97b3-f50a9b67ce6d" providerId="ADAL" clId="{272B8FC1-575B-2D42-988B-7A0BE7D5428E}" dt="2020-07-06T13:06:53.691" v="196" actId="404"/>
            <ac:spMkLst>
              <pc:docMk/>
              <pc:sldMasterMk cId="3857744936" sldId="2147484138"/>
              <pc:sldLayoutMk cId="2529662652" sldId="2147484204"/>
              <ac:spMk id="5" creationId="{00000000-0000-0000-0000-000000000000}"/>
            </ac:spMkLst>
          </pc:spChg>
        </pc:sldLayoutChg>
        <pc:sldLayoutChg chg="modSp">
          <pc:chgData name="Foppa, Pedro" userId="78b15ebb-14ab-45f0-97b3-f50a9b67ce6d" providerId="ADAL" clId="{272B8FC1-575B-2D42-988B-7A0BE7D5428E}" dt="2020-07-06T13:06:57.834" v="197" actId="404"/>
          <pc:sldLayoutMkLst>
            <pc:docMk/>
            <pc:sldMasterMk cId="3857744936" sldId="2147484138"/>
            <pc:sldLayoutMk cId="759301388" sldId="2147484205"/>
          </pc:sldLayoutMkLst>
          <pc:spChg chg="mod">
            <ac:chgData name="Foppa, Pedro" userId="78b15ebb-14ab-45f0-97b3-f50a9b67ce6d" providerId="ADAL" clId="{272B8FC1-575B-2D42-988B-7A0BE7D5428E}" dt="2020-07-06T13:06:57.834" v="197" actId="404"/>
            <ac:spMkLst>
              <pc:docMk/>
              <pc:sldMasterMk cId="3857744936" sldId="2147484138"/>
              <pc:sldLayoutMk cId="759301388" sldId="2147484205"/>
              <ac:spMk id="5" creationId="{503A14FE-D075-C54D-A7E3-E22DBF933384}"/>
            </ac:spMkLst>
          </pc:spChg>
        </pc:sldLayoutChg>
        <pc:sldLayoutChg chg="modSp">
          <pc:chgData name="Foppa, Pedro" userId="78b15ebb-14ab-45f0-97b3-f50a9b67ce6d" providerId="ADAL" clId="{272B8FC1-575B-2D42-988B-7A0BE7D5428E}" dt="2020-07-06T13:07:01.635" v="198" actId="404"/>
          <pc:sldLayoutMkLst>
            <pc:docMk/>
            <pc:sldMasterMk cId="3857744936" sldId="2147484138"/>
            <pc:sldLayoutMk cId="2297738643" sldId="2147484206"/>
          </pc:sldLayoutMkLst>
          <pc:spChg chg="mod">
            <ac:chgData name="Foppa, Pedro" userId="78b15ebb-14ab-45f0-97b3-f50a9b67ce6d" providerId="ADAL" clId="{272B8FC1-575B-2D42-988B-7A0BE7D5428E}" dt="2020-07-06T13:07:01.635" v="198" actId="404"/>
            <ac:spMkLst>
              <pc:docMk/>
              <pc:sldMasterMk cId="3857744936" sldId="2147484138"/>
              <pc:sldLayoutMk cId="2297738643" sldId="2147484206"/>
              <ac:spMk id="14" creationId="{92C408C0-1A1B-4D4D-B79A-2D37D6F3CB19}"/>
            </ac:spMkLst>
          </pc:spChg>
        </pc:sldLayoutChg>
        <pc:sldLayoutChg chg="modSp">
          <pc:chgData name="Foppa, Pedro" userId="78b15ebb-14ab-45f0-97b3-f50a9b67ce6d" providerId="ADAL" clId="{272B8FC1-575B-2D42-988B-7A0BE7D5428E}" dt="2020-07-06T13:07:04.047" v="199" actId="404"/>
          <pc:sldLayoutMkLst>
            <pc:docMk/>
            <pc:sldMasterMk cId="3857744936" sldId="2147484138"/>
            <pc:sldLayoutMk cId="4243739512" sldId="2147484207"/>
          </pc:sldLayoutMkLst>
          <pc:spChg chg="mod">
            <ac:chgData name="Foppa, Pedro" userId="78b15ebb-14ab-45f0-97b3-f50a9b67ce6d" providerId="ADAL" clId="{272B8FC1-575B-2D42-988B-7A0BE7D5428E}" dt="2020-07-06T13:07:04.047" v="199" actId="404"/>
            <ac:spMkLst>
              <pc:docMk/>
              <pc:sldMasterMk cId="3857744936" sldId="2147484138"/>
              <pc:sldLayoutMk cId="4243739512" sldId="2147484207"/>
              <ac:spMk id="11" creationId="{DC41670F-D9DB-3140-AAEA-4430FBF2D30A}"/>
            </ac:spMkLst>
          </pc:spChg>
        </pc:sldLayoutChg>
        <pc:sldLayoutChg chg="modSp">
          <pc:chgData name="Foppa, Pedro" userId="78b15ebb-14ab-45f0-97b3-f50a9b67ce6d" providerId="ADAL" clId="{272B8FC1-575B-2D42-988B-7A0BE7D5428E}" dt="2020-07-06T13:07:06.756" v="200" actId="404"/>
          <pc:sldLayoutMkLst>
            <pc:docMk/>
            <pc:sldMasterMk cId="3857744936" sldId="2147484138"/>
            <pc:sldLayoutMk cId="3667487760" sldId="2147484208"/>
          </pc:sldLayoutMkLst>
          <pc:spChg chg="mod">
            <ac:chgData name="Foppa, Pedro" userId="78b15ebb-14ab-45f0-97b3-f50a9b67ce6d" providerId="ADAL" clId="{272B8FC1-575B-2D42-988B-7A0BE7D5428E}" dt="2020-07-06T13:07:06.756" v="200" actId="404"/>
            <ac:spMkLst>
              <pc:docMk/>
              <pc:sldMasterMk cId="3857744936" sldId="2147484138"/>
              <pc:sldLayoutMk cId="3667487760" sldId="2147484208"/>
              <ac:spMk id="8" creationId="{FE1C86EE-79CD-A844-BC58-36532ABD5C56}"/>
            </ac:spMkLst>
          </pc:spChg>
        </pc:sldLayoutChg>
        <pc:sldLayoutChg chg="modSp">
          <pc:chgData name="Foppa, Pedro" userId="78b15ebb-14ab-45f0-97b3-f50a9b67ce6d" providerId="ADAL" clId="{272B8FC1-575B-2D42-988B-7A0BE7D5428E}" dt="2020-07-06T13:07:09.632" v="201" actId="404"/>
          <pc:sldLayoutMkLst>
            <pc:docMk/>
            <pc:sldMasterMk cId="3857744936" sldId="2147484138"/>
            <pc:sldLayoutMk cId="1386436423" sldId="2147484209"/>
          </pc:sldLayoutMkLst>
          <pc:spChg chg="mod">
            <ac:chgData name="Foppa, Pedro" userId="78b15ebb-14ab-45f0-97b3-f50a9b67ce6d" providerId="ADAL" clId="{272B8FC1-575B-2D42-988B-7A0BE7D5428E}" dt="2020-07-06T13:07:09.632" v="201" actId="404"/>
            <ac:spMkLst>
              <pc:docMk/>
              <pc:sldMasterMk cId="3857744936" sldId="2147484138"/>
              <pc:sldLayoutMk cId="1386436423" sldId="2147484209"/>
              <ac:spMk id="8" creationId="{BC6158FE-928A-7845-B66A-66F0FE0F7F9C}"/>
            </ac:spMkLst>
          </pc:spChg>
        </pc:sldLayoutChg>
        <pc:sldLayoutChg chg="modSp">
          <pc:chgData name="Foppa, Pedro" userId="78b15ebb-14ab-45f0-97b3-f50a9b67ce6d" providerId="ADAL" clId="{272B8FC1-575B-2D42-988B-7A0BE7D5428E}" dt="2020-07-06T13:07:12.968" v="202" actId="404"/>
          <pc:sldLayoutMkLst>
            <pc:docMk/>
            <pc:sldMasterMk cId="3857744936" sldId="2147484138"/>
            <pc:sldLayoutMk cId="860773480" sldId="2147484210"/>
          </pc:sldLayoutMkLst>
          <pc:spChg chg="mod">
            <ac:chgData name="Foppa, Pedro" userId="78b15ebb-14ab-45f0-97b3-f50a9b67ce6d" providerId="ADAL" clId="{272B8FC1-575B-2D42-988B-7A0BE7D5428E}" dt="2020-07-06T13:07:12.968" v="202" actId="404"/>
            <ac:spMkLst>
              <pc:docMk/>
              <pc:sldMasterMk cId="3857744936" sldId="2147484138"/>
              <pc:sldLayoutMk cId="860773480" sldId="2147484210"/>
              <ac:spMk id="8" creationId="{83FBF726-3A82-7143-ACCB-5046CC509D9D}"/>
            </ac:spMkLst>
          </pc:spChg>
        </pc:sldLayoutChg>
        <pc:sldLayoutChg chg="modSp">
          <pc:chgData name="Foppa, Pedro" userId="78b15ebb-14ab-45f0-97b3-f50a9b67ce6d" providerId="ADAL" clId="{272B8FC1-575B-2D42-988B-7A0BE7D5428E}" dt="2020-07-06T13:07:17.892" v="203" actId="404"/>
          <pc:sldLayoutMkLst>
            <pc:docMk/>
            <pc:sldMasterMk cId="3857744936" sldId="2147484138"/>
            <pc:sldLayoutMk cId="2342834896" sldId="2147484216"/>
          </pc:sldLayoutMkLst>
          <pc:spChg chg="mod">
            <ac:chgData name="Foppa, Pedro" userId="78b15ebb-14ab-45f0-97b3-f50a9b67ce6d" providerId="ADAL" clId="{272B8FC1-575B-2D42-988B-7A0BE7D5428E}" dt="2020-07-06T13:07:17.892" v="203" actId="404"/>
            <ac:spMkLst>
              <pc:docMk/>
              <pc:sldMasterMk cId="3857744936" sldId="2147484138"/>
              <pc:sldLayoutMk cId="2342834896" sldId="2147484216"/>
              <ac:spMk id="11" creationId="{0270B6DD-EFD0-B148-AC2D-17D9B4352A1A}"/>
            </ac:spMkLst>
          </pc:spChg>
        </pc:sldLayoutChg>
      </pc:sldMasterChg>
    </pc:docChg>
  </pc:docChgLst>
  <pc:docChgLst>
    <pc:chgData name="Foppa, Pedro" userId="78b15ebb-14ab-45f0-97b3-f50a9b67ce6d" providerId="ADAL" clId="{423C550B-CC57-7E4D-88B8-4D127BE51673}"/>
    <pc:docChg chg="undo redo custSel modSld modMainMaster">
      <pc:chgData name="Foppa, Pedro" userId="78b15ebb-14ab-45f0-97b3-f50a9b67ce6d" providerId="ADAL" clId="{423C550B-CC57-7E4D-88B8-4D127BE51673}" dt="2020-05-27T13:40:09.570" v="184" actId="20577"/>
      <pc:docMkLst>
        <pc:docMk/>
      </pc:docMkLst>
      <pc:sldChg chg="modSp">
        <pc:chgData name="Foppa, Pedro" userId="78b15ebb-14ab-45f0-97b3-f50a9b67ce6d" providerId="ADAL" clId="{423C550B-CC57-7E4D-88B8-4D127BE51673}" dt="2020-05-27T13:40:09.570" v="184" actId="20577"/>
        <pc:sldMkLst>
          <pc:docMk/>
          <pc:sldMk cId="1112600258" sldId="462"/>
        </pc:sldMkLst>
        <pc:spChg chg="mod">
          <ac:chgData name="Foppa, Pedro" userId="78b15ebb-14ab-45f0-97b3-f50a9b67ce6d" providerId="ADAL" clId="{423C550B-CC57-7E4D-88B8-4D127BE51673}" dt="2020-05-27T13:40:09.570" v="184" actId="20577"/>
          <ac:spMkLst>
            <pc:docMk/>
            <pc:sldMk cId="1112600258" sldId="462"/>
            <ac:spMk id="3" creationId="{00000000-0000-0000-0000-000000000000}"/>
          </ac:spMkLst>
        </pc:spChg>
      </pc:sldChg>
      <pc:sldChg chg="addSp delSp modSp">
        <pc:chgData name="Foppa, Pedro" userId="78b15ebb-14ab-45f0-97b3-f50a9b67ce6d" providerId="ADAL" clId="{423C550B-CC57-7E4D-88B8-4D127BE51673}" dt="2020-04-21T09:52:00.199" v="22"/>
        <pc:sldMkLst>
          <pc:docMk/>
          <pc:sldMk cId="1592991364" sldId="612"/>
        </pc:sldMkLst>
        <pc:spChg chg="add del mod">
          <ac:chgData name="Foppa, Pedro" userId="78b15ebb-14ab-45f0-97b3-f50a9b67ce6d" providerId="ADAL" clId="{423C550B-CC57-7E4D-88B8-4D127BE51673}" dt="2020-04-21T09:52:00.199" v="22"/>
          <ac:spMkLst>
            <pc:docMk/>
            <pc:sldMk cId="1592991364" sldId="612"/>
            <ac:spMk id="2" creationId="{D70FB862-E2A7-1340-8218-26B908BDCCE4}"/>
          </ac:spMkLst>
        </pc:spChg>
        <pc:spChg chg="add mod">
          <ac:chgData name="Foppa, Pedro" userId="78b15ebb-14ab-45f0-97b3-f50a9b67ce6d" providerId="ADAL" clId="{423C550B-CC57-7E4D-88B8-4D127BE51673}" dt="2020-04-21T09:52:00.199" v="22"/>
          <ac:spMkLst>
            <pc:docMk/>
            <pc:sldMk cId="1592991364" sldId="612"/>
            <ac:spMk id="3" creationId="{0B14CB9A-8CCB-A447-9D8A-990D2500EF94}"/>
          </ac:spMkLst>
        </pc:spChg>
        <pc:spChg chg="mod">
          <ac:chgData name="Foppa, Pedro" userId="78b15ebb-14ab-45f0-97b3-f50a9b67ce6d" providerId="ADAL" clId="{423C550B-CC57-7E4D-88B8-4D127BE51673}" dt="2020-04-21T09:52:00.199" v="22"/>
          <ac:spMkLst>
            <pc:docMk/>
            <pc:sldMk cId="1592991364" sldId="612"/>
            <ac:spMk id="5" creationId="{00000000-0000-0000-0000-000000000000}"/>
          </ac:spMkLst>
        </pc:spChg>
      </pc:sldChg>
      <pc:sldMasterChg chg="modSldLayout">
        <pc:chgData name="Foppa, Pedro" userId="78b15ebb-14ab-45f0-97b3-f50a9b67ce6d" providerId="ADAL" clId="{423C550B-CC57-7E4D-88B8-4D127BE51673}" dt="2020-05-06T09:41:32.667" v="75"/>
        <pc:sldMasterMkLst>
          <pc:docMk/>
          <pc:sldMasterMk cId="300464794" sldId="2147483648"/>
        </pc:sldMasterMkLst>
        <pc:sldLayoutChg chg="addSp delSp modSp">
          <pc:chgData name="Foppa, Pedro" userId="78b15ebb-14ab-45f0-97b3-f50a9b67ce6d" providerId="ADAL" clId="{423C550B-CC57-7E4D-88B8-4D127BE51673}" dt="2020-04-21T09:51:47.780" v="21" actId="478"/>
          <pc:sldLayoutMkLst>
            <pc:docMk/>
            <pc:sldMasterMk cId="300464794" sldId="2147483648"/>
            <pc:sldLayoutMk cId="4276879334" sldId="2147483806"/>
          </pc:sldLayoutMkLst>
          <pc:spChg chg="del mod">
            <ac:chgData name="Foppa, Pedro" userId="78b15ebb-14ab-45f0-97b3-f50a9b67ce6d" providerId="ADAL" clId="{423C550B-CC57-7E4D-88B8-4D127BE51673}" dt="2020-04-21T09:51:47.780" v="21" actId="478"/>
            <ac:spMkLst>
              <pc:docMk/>
              <pc:sldMasterMk cId="300464794" sldId="2147483648"/>
              <pc:sldLayoutMk cId="4276879334" sldId="2147483806"/>
              <ac:spMk id="5" creationId="{00000000-0000-0000-0000-000000000000}"/>
            </ac:spMkLst>
          </pc:spChg>
          <pc:spChg chg="add del mod">
            <ac:chgData name="Foppa, Pedro" userId="78b15ebb-14ab-45f0-97b3-f50a9b67ce6d" providerId="ADAL" clId="{423C550B-CC57-7E4D-88B8-4D127BE51673}" dt="2020-04-21T09:51:06.415" v="15"/>
            <ac:spMkLst>
              <pc:docMk/>
              <pc:sldMasterMk cId="300464794" sldId="2147483648"/>
              <pc:sldLayoutMk cId="4276879334" sldId="2147483806"/>
              <ac:spMk id="7" creationId="{505A7ABA-9703-B247-A4F0-24EABE1B09A6}"/>
            </ac:spMkLst>
          </pc:spChg>
          <pc:spChg chg="add mod">
            <ac:chgData name="Foppa, Pedro" userId="78b15ebb-14ab-45f0-97b3-f50a9b67ce6d" providerId="ADAL" clId="{423C550B-CC57-7E4D-88B8-4D127BE51673}" dt="2020-04-21T09:51:44.923" v="20" actId="20577"/>
            <ac:spMkLst>
              <pc:docMk/>
              <pc:sldMasterMk cId="300464794" sldId="2147483648"/>
              <pc:sldLayoutMk cId="4276879334" sldId="2147483806"/>
              <ac:spMk id="8" creationId="{EC1B3813-DD9D-954E-BE79-A994AB3AFD51}"/>
            </ac:spMkLst>
          </pc:spChg>
        </pc:sldLayoutChg>
        <pc:sldLayoutChg chg="addSp delSp modSp">
          <pc:chgData name="Foppa, Pedro" userId="78b15ebb-14ab-45f0-97b3-f50a9b67ce6d" providerId="ADAL" clId="{423C550B-CC57-7E4D-88B8-4D127BE51673}" dt="2020-05-06T09:40:51.584" v="54"/>
          <pc:sldLayoutMkLst>
            <pc:docMk/>
            <pc:sldMasterMk cId="300464794" sldId="2147483648"/>
            <pc:sldLayoutMk cId="2589326424" sldId="2147484317"/>
          </pc:sldLayoutMkLst>
          <pc:spChg chg="del">
            <ac:chgData name="Foppa, Pedro" userId="78b15ebb-14ab-45f0-97b3-f50a9b67ce6d" providerId="ADAL" clId="{423C550B-CC57-7E4D-88B8-4D127BE51673}" dt="2020-05-06T09:40:50.881" v="53" actId="478"/>
            <ac:spMkLst>
              <pc:docMk/>
              <pc:sldMasterMk cId="300464794" sldId="2147483648"/>
              <pc:sldLayoutMk cId="2589326424" sldId="2147484317"/>
              <ac:spMk id="5" creationId="{00000000-0000-0000-0000-000000000000}"/>
            </ac:spMkLst>
          </pc:spChg>
          <pc:spChg chg="add mod">
            <ac:chgData name="Foppa, Pedro" userId="78b15ebb-14ab-45f0-97b3-f50a9b67ce6d" providerId="ADAL" clId="{423C550B-CC57-7E4D-88B8-4D127BE51673}" dt="2020-05-06T09:40:51.584" v="54"/>
            <ac:spMkLst>
              <pc:docMk/>
              <pc:sldMasterMk cId="300464794" sldId="2147483648"/>
              <pc:sldLayoutMk cId="2589326424" sldId="2147484317"/>
              <ac:spMk id="7" creationId="{C6C80C38-3722-474E-8B11-A2D0DDDA4086}"/>
            </ac:spMkLst>
          </pc:spChg>
        </pc:sldLayoutChg>
        <pc:sldLayoutChg chg="addSp delSp modSp">
          <pc:chgData name="Foppa, Pedro" userId="78b15ebb-14ab-45f0-97b3-f50a9b67ce6d" providerId="ADAL" clId="{423C550B-CC57-7E4D-88B8-4D127BE51673}" dt="2020-05-06T09:41:02.807" v="60"/>
          <pc:sldLayoutMkLst>
            <pc:docMk/>
            <pc:sldMasterMk cId="300464794" sldId="2147483648"/>
            <pc:sldLayoutMk cId="2168013846" sldId="2147484318"/>
          </pc:sldLayoutMkLst>
          <pc:spChg chg="del">
            <ac:chgData name="Foppa, Pedro" userId="78b15ebb-14ab-45f0-97b3-f50a9b67ce6d" providerId="ADAL" clId="{423C550B-CC57-7E4D-88B8-4D127BE51673}" dt="2020-05-06T09:41:02.536" v="59" actId="478"/>
            <ac:spMkLst>
              <pc:docMk/>
              <pc:sldMasterMk cId="300464794" sldId="2147483648"/>
              <pc:sldLayoutMk cId="2168013846" sldId="2147484318"/>
              <ac:spMk id="7" creationId="{89A70FBC-EACC-CB4D-8FF2-D940F6554594}"/>
            </ac:spMkLst>
          </pc:spChg>
          <pc:spChg chg="add mod">
            <ac:chgData name="Foppa, Pedro" userId="78b15ebb-14ab-45f0-97b3-f50a9b67ce6d" providerId="ADAL" clId="{423C550B-CC57-7E4D-88B8-4D127BE51673}" dt="2020-05-06T09:41:02.807" v="60"/>
            <ac:spMkLst>
              <pc:docMk/>
              <pc:sldMasterMk cId="300464794" sldId="2147483648"/>
              <pc:sldLayoutMk cId="2168013846" sldId="2147484318"/>
              <ac:spMk id="10" creationId="{67306422-B398-BC4C-8476-3EB6DBC1663E}"/>
            </ac:spMkLst>
          </pc:spChg>
        </pc:sldLayoutChg>
        <pc:sldLayoutChg chg="addSp delSp modSp">
          <pc:chgData name="Foppa, Pedro" userId="78b15ebb-14ab-45f0-97b3-f50a9b67ce6d" providerId="ADAL" clId="{423C550B-CC57-7E4D-88B8-4D127BE51673}" dt="2020-05-06T09:41:26.142" v="71"/>
          <pc:sldLayoutMkLst>
            <pc:docMk/>
            <pc:sldMasterMk cId="300464794" sldId="2147483648"/>
            <pc:sldLayoutMk cId="1373587223" sldId="2147484319"/>
          </pc:sldLayoutMkLst>
          <pc:spChg chg="add mod">
            <ac:chgData name="Foppa, Pedro" userId="78b15ebb-14ab-45f0-97b3-f50a9b67ce6d" providerId="ADAL" clId="{423C550B-CC57-7E4D-88B8-4D127BE51673}" dt="2020-05-06T09:41:26.142" v="71"/>
            <ac:spMkLst>
              <pc:docMk/>
              <pc:sldMasterMk cId="300464794" sldId="2147483648"/>
              <pc:sldLayoutMk cId="1373587223" sldId="2147484319"/>
              <ac:spMk id="10" creationId="{5ABD8F74-8FD6-554A-BB95-259D126DE6E1}"/>
            </ac:spMkLst>
          </pc:spChg>
          <pc:spChg chg="del">
            <ac:chgData name="Foppa, Pedro" userId="78b15ebb-14ab-45f0-97b3-f50a9b67ce6d" providerId="ADAL" clId="{423C550B-CC57-7E4D-88B8-4D127BE51673}" dt="2020-05-06T09:41:25.792" v="70" actId="478"/>
            <ac:spMkLst>
              <pc:docMk/>
              <pc:sldMasterMk cId="300464794" sldId="2147483648"/>
              <pc:sldLayoutMk cId="1373587223" sldId="2147484319"/>
              <ac:spMk id="13" creationId="{CE9FFC61-84E1-2D43-B719-A84C667E7B59}"/>
            </ac:spMkLst>
          </pc:spChg>
        </pc:sldLayoutChg>
        <pc:sldLayoutChg chg="modSp">
          <pc:chgData name="Foppa, Pedro" userId="78b15ebb-14ab-45f0-97b3-f50a9b67ce6d" providerId="ADAL" clId="{423C550B-CC57-7E4D-88B8-4D127BE51673}" dt="2020-05-06T09:40:40.709" v="48" actId="255"/>
          <pc:sldLayoutMkLst>
            <pc:docMk/>
            <pc:sldMasterMk cId="300464794" sldId="2147483648"/>
            <pc:sldLayoutMk cId="395497918" sldId="2147484322"/>
          </pc:sldLayoutMkLst>
          <pc:spChg chg="mod">
            <ac:chgData name="Foppa, Pedro" userId="78b15ebb-14ab-45f0-97b3-f50a9b67ce6d" providerId="ADAL" clId="{423C550B-CC57-7E4D-88B8-4D127BE51673}" dt="2020-05-06T09:40:40.709" v="48" actId="255"/>
            <ac:spMkLst>
              <pc:docMk/>
              <pc:sldMasterMk cId="300464794" sldId="2147483648"/>
              <pc:sldLayoutMk cId="395497918" sldId="2147484322"/>
              <ac:spMk id="7" creationId="{89A70FBC-EACC-CB4D-8FF2-D940F6554594}"/>
            </ac:spMkLst>
          </pc:spChg>
        </pc:sldLayoutChg>
        <pc:sldLayoutChg chg="addSp delSp modSp">
          <pc:chgData name="Foppa, Pedro" userId="78b15ebb-14ab-45f0-97b3-f50a9b67ce6d" providerId="ADAL" clId="{423C550B-CC57-7E4D-88B8-4D127BE51673}" dt="2020-05-06T09:40:45.492" v="50"/>
          <pc:sldLayoutMkLst>
            <pc:docMk/>
            <pc:sldMasterMk cId="300464794" sldId="2147483648"/>
            <pc:sldLayoutMk cId="2888925092" sldId="2147484323"/>
          </pc:sldLayoutMkLst>
          <pc:spChg chg="del">
            <ac:chgData name="Foppa, Pedro" userId="78b15ebb-14ab-45f0-97b3-f50a9b67ce6d" providerId="ADAL" clId="{423C550B-CC57-7E4D-88B8-4D127BE51673}" dt="2020-05-06T09:40:45.168" v="49" actId="478"/>
            <ac:spMkLst>
              <pc:docMk/>
              <pc:sldMasterMk cId="300464794" sldId="2147483648"/>
              <pc:sldLayoutMk cId="2888925092" sldId="2147484323"/>
              <ac:spMk id="7" creationId="{89A70FBC-EACC-CB4D-8FF2-D940F6554594}"/>
            </ac:spMkLst>
          </pc:spChg>
          <pc:spChg chg="add mod">
            <ac:chgData name="Foppa, Pedro" userId="78b15ebb-14ab-45f0-97b3-f50a9b67ce6d" providerId="ADAL" clId="{423C550B-CC57-7E4D-88B8-4D127BE51673}" dt="2020-05-06T09:40:45.492" v="50"/>
            <ac:spMkLst>
              <pc:docMk/>
              <pc:sldMasterMk cId="300464794" sldId="2147483648"/>
              <pc:sldLayoutMk cId="2888925092" sldId="2147484323"/>
              <ac:spMk id="12" creationId="{08CE8C71-4A26-D849-813C-580602CCBDA2}"/>
            </ac:spMkLst>
          </pc:spChg>
        </pc:sldLayoutChg>
        <pc:sldLayoutChg chg="addSp delSp modSp">
          <pc:chgData name="Foppa, Pedro" userId="78b15ebb-14ab-45f0-97b3-f50a9b67ce6d" providerId="ADAL" clId="{423C550B-CC57-7E4D-88B8-4D127BE51673}" dt="2020-05-06T09:40:48.481" v="52"/>
          <pc:sldLayoutMkLst>
            <pc:docMk/>
            <pc:sldMasterMk cId="300464794" sldId="2147483648"/>
            <pc:sldLayoutMk cId="1322699549" sldId="2147484324"/>
          </pc:sldLayoutMkLst>
          <pc:spChg chg="del">
            <ac:chgData name="Foppa, Pedro" userId="78b15ebb-14ab-45f0-97b3-f50a9b67ce6d" providerId="ADAL" clId="{423C550B-CC57-7E4D-88B8-4D127BE51673}" dt="2020-05-06T09:40:48.113" v="51" actId="478"/>
            <ac:spMkLst>
              <pc:docMk/>
              <pc:sldMasterMk cId="300464794" sldId="2147483648"/>
              <pc:sldLayoutMk cId="1322699549" sldId="2147484324"/>
              <ac:spMk id="7" creationId="{89A70FBC-EACC-CB4D-8FF2-D940F6554594}"/>
            </ac:spMkLst>
          </pc:spChg>
          <pc:spChg chg="add mod">
            <ac:chgData name="Foppa, Pedro" userId="78b15ebb-14ab-45f0-97b3-f50a9b67ce6d" providerId="ADAL" clId="{423C550B-CC57-7E4D-88B8-4D127BE51673}" dt="2020-05-06T09:40:48.481" v="52"/>
            <ac:spMkLst>
              <pc:docMk/>
              <pc:sldMasterMk cId="300464794" sldId="2147483648"/>
              <pc:sldLayoutMk cId="1322699549" sldId="2147484324"/>
              <ac:spMk id="10" creationId="{122CC552-B995-3D44-97DB-048FA9D7391C}"/>
            </ac:spMkLst>
          </pc:spChg>
        </pc:sldLayoutChg>
        <pc:sldLayoutChg chg="addSp delSp modSp">
          <pc:chgData name="Foppa, Pedro" userId="78b15ebb-14ab-45f0-97b3-f50a9b67ce6d" providerId="ADAL" clId="{423C550B-CC57-7E4D-88B8-4D127BE51673}" dt="2020-05-06T09:40:53.985" v="56"/>
          <pc:sldLayoutMkLst>
            <pc:docMk/>
            <pc:sldMasterMk cId="300464794" sldId="2147483648"/>
            <pc:sldLayoutMk cId="3386269025" sldId="2147484325"/>
          </pc:sldLayoutMkLst>
          <pc:spChg chg="del">
            <ac:chgData name="Foppa, Pedro" userId="78b15ebb-14ab-45f0-97b3-f50a9b67ce6d" providerId="ADAL" clId="{423C550B-CC57-7E4D-88B8-4D127BE51673}" dt="2020-05-06T09:40:53.649" v="55" actId="478"/>
            <ac:spMkLst>
              <pc:docMk/>
              <pc:sldMasterMk cId="300464794" sldId="2147483648"/>
              <pc:sldLayoutMk cId="3386269025" sldId="2147484325"/>
              <ac:spMk id="7" creationId="{89A70FBC-EACC-CB4D-8FF2-D940F6554594}"/>
            </ac:spMkLst>
          </pc:spChg>
          <pc:spChg chg="add mod">
            <ac:chgData name="Foppa, Pedro" userId="78b15ebb-14ab-45f0-97b3-f50a9b67ce6d" providerId="ADAL" clId="{423C550B-CC57-7E4D-88B8-4D127BE51673}" dt="2020-05-06T09:40:53.985" v="56"/>
            <ac:spMkLst>
              <pc:docMk/>
              <pc:sldMasterMk cId="300464794" sldId="2147483648"/>
              <pc:sldLayoutMk cId="3386269025" sldId="2147484325"/>
              <ac:spMk id="10" creationId="{DF12CDA4-6DB7-9B47-B8BD-BC7266102294}"/>
            </ac:spMkLst>
          </pc:spChg>
        </pc:sldLayoutChg>
        <pc:sldLayoutChg chg="addSp delSp modSp">
          <pc:chgData name="Foppa, Pedro" userId="78b15ebb-14ab-45f0-97b3-f50a9b67ce6d" providerId="ADAL" clId="{423C550B-CC57-7E4D-88B8-4D127BE51673}" dt="2020-05-06T09:41:22.832" v="69"/>
          <pc:sldLayoutMkLst>
            <pc:docMk/>
            <pc:sldMasterMk cId="300464794" sldId="2147483648"/>
            <pc:sldLayoutMk cId="1668724322" sldId="2147484326"/>
          </pc:sldLayoutMkLst>
          <pc:spChg chg="add mod">
            <ac:chgData name="Foppa, Pedro" userId="78b15ebb-14ab-45f0-97b3-f50a9b67ce6d" providerId="ADAL" clId="{423C550B-CC57-7E4D-88B8-4D127BE51673}" dt="2020-05-06T09:41:22.832" v="69"/>
            <ac:spMkLst>
              <pc:docMk/>
              <pc:sldMasterMk cId="300464794" sldId="2147483648"/>
              <pc:sldLayoutMk cId="1668724322" sldId="2147484326"/>
              <ac:spMk id="9" creationId="{8D950501-8A96-F740-8901-23C73CDCDD2D}"/>
            </ac:spMkLst>
          </pc:spChg>
          <pc:spChg chg="del">
            <ac:chgData name="Foppa, Pedro" userId="78b15ebb-14ab-45f0-97b3-f50a9b67ce6d" providerId="ADAL" clId="{423C550B-CC57-7E4D-88B8-4D127BE51673}" dt="2020-05-06T09:41:22.499" v="68" actId="478"/>
            <ac:spMkLst>
              <pc:docMk/>
              <pc:sldMasterMk cId="300464794" sldId="2147483648"/>
              <pc:sldLayoutMk cId="1668724322" sldId="2147484326"/>
              <ac:spMk id="14" creationId="{3287F68B-EF15-A64D-8BC5-46F500332B07}"/>
            </ac:spMkLst>
          </pc:spChg>
        </pc:sldLayoutChg>
        <pc:sldLayoutChg chg="modSp">
          <pc:chgData name="Foppa, Pedro" userId="78b15ebb-14ab-45f0-97b3-f50a9b67ce6d" providerId="ADAL" clId="{423C550B-CC57-7E4D-88B8-4D127BE51673}" dt="2020-05-06T09:41:11.280" v="63" actId="255"/>
          <pc:sldLayoutMkLst>
            <pc:docMk/>
            <pc:sldMasterMk cId="300464794" sldId="2147483648"/>
            <pc:sldLayoutMk cId="913617527" sldId="2147484327"/>
          </pc:sldLayoutMkLst>
          <pc:spChg chg="mod">
            <ac:chgData name="Foppa, Pedro" userId="78b15ebb-14ab-45f0-97b3-f50a9b67ce6d" providerId="ADAL" clId="{423C550B-CC57-7E4D-88B8-4D127BE51673}" dt="2020-05-06T09:41:11.280" v="63" actId="255"/>
            <ac:spMkLst>
              <pc:docMk/>
              <pc:sldMasterMk cId="300464794" sldId="2147483648"/>
              <pc:sldLayoutMk cId="913617527" sldId="2147484327"/>
              <ac:spMk id="15" creationId="{DC08678F-C010-7546-A7A1-17A104779427}"/>
            </ac:spMkLst>
          </pc:spChg>
        </pc:sldLayoutChg>
        <pc:sldLayoutChg chg="addSp delSp modSp">
          <pc:chgData name="Foppa, Pedro" userId="78b15ebb-14ab-45f0-97b3-f50a9b67ce6d" providerId="ADAL" clId="{423C550B-CC57-7E4D-88B8-4D127BE51673}" dt="2020-05-06T09:40:59.679" v="58"/>
          <pc:sldLayoutMkLst>
            <pc:docMk/>
            <pc:sldMasterMk cId="300464794" sldId="2147483648"/>
            <pc:sldLayoutMk cId="3995273153" sldId="2147484328"/>
          </pc:sldLayoutMkLst>
          <pc:spChg chg="del">
            <ac:chgData name="Foppa, Pedro" userId="78b15ebb-14ab-45f0-97b3-f50a9b67ce6d" providerId="ADAL" clId="{423C550B-CC57-7E4D-88B8-4D127BE51673}" dt="2020-05-06T09:40:59.403" v="57" actId="478"/>
            <ac:spMkLst>
              <pc:docMk/>
              <pc:sldMasterMk cId="300464794" sldId="2147483648"/>
              <pc:sldLayoutMk cId="3995273153" sldId="2147484328"/>
              <ac:spMk id="5" creationId="{00000000-0000-0000-0000-000000000000}"/>
            </ac:spMkLst>
          </pc:spChg>
          <pc:spChg chg="add mod">
            <ac:chgData name="Foppa, Pedro" userId="78b15ebb-14ab-45f0-97b3-f50a9b67ce6d" providerId="ADAL" clId="{423C550B-CC57-7E4D-88B8-4D127BE51673}" dt="2020-05-06T09:40:59.679" v="58"/>
            <ac:spMkLst>
              <pc:docMk/>
              <pc:sldMasterMk cId="300464794" sldId="2147483648"/>
              <pc:sldLayoutMk cId="3995273153" sldId="2147484328"/>
              <ac:spMk id="11" creationId="{C688DDD5-996C-5A49-B7AA-2FBE46226519}"/>
            </ac:spMkLst>
          </pc:spChg>
        </pc:sldLayoutChg>
        <pc:sldLayoutChg chg="addSp delSp modSp">
          <pc:chgData name="Foppa, Pedro" userId="78b15ebb-14ab-45f0-97b3-f50a9b67ce6d" providerId="ADAL" clId="{423C550B-CC57-7E4D-88B8-4D127BE51673}" dt="2020-05-06T09:41:16.032" v="65"/>
          <pc:sldLayoutMkLst>
            <pc:docMk/>
            <pc:sldMasterMk cId="300464794" sldId="2147483648"/>
            <pc:sldLayoutMk cId="372539000" sldId="2147484334"/>
          </pc:sldLayoutMkLst>
          <pc:spChg chg="add mod">
            <ac:chgData name="Foppa, Pedro" userId="78b15ebb-14ab-45f0-97b3-f50a9b67ce6d" providerId="ADAL" clId="{423C550B-CC57-7E4D-88B8-4D127BE51673}" dt="2020-05-06T09:41:16.032" v="65"/>
            <ac:spMkLst>
              <pc:docMk/>
              <pc:sldMasterMk cId="300464794" sldId="2147483648"/>
              <pc:sldLayoutMk cId="372539000" sldId="2147484334"/>
              <ac:spMk id="13" creationId="{A5440E06-BD51-134C-8922-1FED8CE30B17}"/>
            </ac:spMkLst>
          </pc:spChg>
          <pc:spChg chg="del">
            <ac:chgData name="Foppa, Pedro" userId="78b15ebb-14ab-45f0-97b3-f50a9b67ce6d" providerId="ADAL" clId="{423C550B-CC57-7E4D-88B8-4D127BE51673}" dt="2020-05-06T09:41:15.756" v="64" actId="478"/>
            <ac:spMkLst>
              <pc:docMk/>
              <pc:sldMasterMk cId="300464794" sldId="2147483648"/>
              <pc:sldLayoutMk cId="372539000" sldId="2147484334"/>
              <ac:spMk id="15" creationId="{DC08678F-C010-7546-A7A1-17A104779427}"/>
            </ac:spMkLst>
          </pc:spChg>
        </pc:sldLayoutChg>
        <pc:sldLayoutChg chg="addSp delSp modSp">
          <pc:chgData name="Foppa, Pedro" userId="78b15ebb-14ab-45f0-97b3-f50a9b67ce6d" providerId="ADAL" clId="{423C550B-CC57-7E4D-88B8-4D127BE51673}" dt="2020-05-06T09:41:19.103" v="67"/>
          <pc:sldLayoutMkLst>
            <pc:docMk/>
            <pc:sldMasterMk cId="300464794" sldId="2147483648"/>
            <pc:sldLayoutMk cId="2879185749" sldId="2147484335"/>
          </pc:sldLayoutMkLst>
          <pc:spChg chg="add mod">
            <ac:chgData name="Foppa, Pedro" userId="78b15ebb-14ab-45f0-97b3-f50a9b67ce6d" providerId="ADAL" clId="{423C550B-CC57-7E4D-88B8-4D127BE51673}" dt="2020-05-06T09:41:19.103" v="67"/>
            <ac:spMkLst>
              <pc:docMk/>
              <pc:sldMasterMk cId="300464794" sldId="2147483648"/>
              <pc:sldLayoutMk cId="2879185749" sldId="2147484335"/>
              <ac:spMk id="9" creationId="{7D437921-F8BF-FB43-B188-28C7B472CCE6}"/>
            </ac:spMkLst>
          </pc:spChg>
          <pc:spChg chg="del">
            <ac:chgData name="Foppa, Pedro" userId="78b15ebb-14ab-45f0-97b3-f50a9b67ce6d" providerId="ADAL" clId="{423C550B-CC57-7E4D-88B8-4D127BE51673}" dt="2020-05-06T09:41:18.807" v="66" actId="478"/>
            <ac:spMkLst>
              <pc:docMk/>
              <pc:sldMasterMk cId="300464794" sldId="2147483648"/>
              <pc:sldLayoutMk cId="2879185749" sldId="2147484335"/>
              <ac:spMk id="15" creationId="{DC08678F-C010-7546-A7A1-17A104779427}"/>
            </ac:spMkLst>
          </pc:spChg>
        </pc:sldLayoutChg>
        <pc:sldLayoutChg chg="addSp delSp modSp">
          <pc:chgData name="Foppa, Pedro" userId="78b15ebb-14ab-45f0-97b3-f50a9b67ce6d" providerId="ADAL" clId="{423C550B-CC57-7E4D-88B8-4D127BE51673}" dt="2020-05-06T09:41:29.884" v="73"/>
          <pc:sldLayoutMkLst>
            <pc:docMk/>
            <pc:sldMasterMk cId="300464794" sldId="2147483648"/>
            <pc:sldLayoutMk cId="3607775210" sldId="2147484336"/>
          </pc:sldLayoutMkLst>
          <pc:spChg chg="add mod">
            <ac:chgData name="Foppa, Pedro" userId="78b15ebb-14ab-45f0-97b3-f50a9b67ce6d" providerId="ADAL" clId="{423C550B-CC57-7E4D-88B8-4D127BE51673}" dt="2020-05-06T09:41:29.884" v="73"/>
            <ac:spMkLst>
              <pc:docMk/>
              <pc:sldMasterMk cId="300464794" sldId="2147483648"/>
              <pc:sldLayoutMk cId="3607775210" sldId="2147484336"/>
              <ac:spMk id="14" creationId="{093A48C6-BAF4-C24C-927C-1277EFA8D063}"/>
            </ac:spMkLst>
          </pc:spChg>
          <pc:spChg chg="del">
            <ac:chgData name="Foppa, Pedro" userId="78b15ebb-14ab-45f0-97b3-f50a9b67ce6d" providerId="ADAL" clId="{423C550B-CC57-7E4D-88B8-4D127BE51673}" dt="2020-05-06T09:41:29.508" v="72" actId="478"/>
            <ac:spMkLst>
              <pc:docMk/>
              <pc:sldMasterMk cId="300464794" sldId="2147483648"/>
              <pc:sldLayoutMk cId="3607775210" sldId="2147484336"/>
              <ac:spMk id="15" creationId="{DC08678F-C010-7546-A7A1-17A104779427}"/>
            </ac:spMkLst>
          </pc:spChg>
        </pc:sldLayoutChg>
        <pc:sldLayoutChg chg="addSp delSp modSp">
          <pc:chgData name="Foppa, Pedro" userId="78b15ebb-14ab-45f0-97b3-f50a9b67ce6d" providerId="ADAL" clId="{423C550B-CC57-7E4D-88B8-4D127BE51673}" dt="2020-05-06T09:41:32.667" v="75"/>
          <pc:sldLayoutMkLst>
            <pc:docMk/>
            <pc:sldMasterMk cId="300464794" sldId="2147483648"/>
            <pc:sldLayoutMk cId="2229022019" sldId="2147484337"/>
          </pc:sldLayoutMkLst>
          <pc:spChg chg="add mod">
            <ac:chgData name="Foppa, Pedro" userId="78b15ebb-14ab-45f0-97b3-f50a9b67ce6d" providerId="ADAL" clId="{423C550B-CC57-7E4D-88B8-4D127BE51673}" dt="2020-05-06T09:41:32.667" v="75"/>
            <ac:spMkLst>
              <pc:docMk/>
              <pc:sldMasterMk cId="300464794" sldId="2147483648"/>
              <pc:sldLayoutMk cId="2229022019" sldId="2147484337"/>
              <ac:spMk id="13" creationId="{408EE555-3A54-004C-A759-75B8B80EEC63}"/>
            </ac:spMkLst>
          </pc:spChg>
          <pc:spChg chg="del">
            <ac:chgData name="Foppa, Pedro" userId="78b15ebb-14ab-45f0-97b3-f50a9b67ce6d" providerId="ADAL" clId="{423C550B-CC57-7E4D-88B8-4D127BE51673}" dt="2020-05-06T09:41:32.385" v="74" actId="478"/>
            <ac:spMkLst>
              <pc:docMk/>
              <pc:sldMasterMk cId="300464794" sldId="2147483648"/>
              <pc:sldLayoutMk cId="2229022019" sldId="2147484337"/>
              <ac:spMk id="15" creationId="{DC08678F-C010-7546-A7A1-17A104779427}"/>
            </ac:spMkLst>
          </pc:spChg>
        </pc:sldLayoutChg>
        <pc:sldLayoutChg chg="setBg">
          <pc:chgData name="Foppa, Pedro" userId="78b15ebb-14ab-45f0-97b3-f50a9b67ce6d" providerId="ADAL" clId="{423C550B-CC57-7E4D-88B8-4D127BE51673}" dt="2020-04-21T09:00:40.979" v="9"/>
          <pc:sldLayoutMkLst>
            <pc:docMk/>
            <pc:sldMasterMk cId="300464794" sldId="2147483648"/>
            <pc:sldLayoutMk cId="2718492022" sldId="2147484339"/>
          </pc:sldLayoutMkLst>
        </pc:sldLayoutChg>
      </pc:sldMasterChg>
      <pc:sldMasterChg chg="modSldLayout">
        <pc:chgData name="Foppa, Pedro" userId="78b15ebb-14ab-45f0-97b3-f50a9b67ce6d" providerId="ADAL" clId="{423C550B-CC57-7E4D-88B8-4D127BE51673}" dt="2020-05-06T09:42:43.189" v="103"/>
        <pc:sldMasterMkLst>
          <pc:docMk/>
          <pc:sldMasterMk cId="3315793142" sldId="2147483877"/>
        </pc:sldMasterMkLst>
        <pc:sldLayoutChg chg="modSp">
          <pc:chgData name="Foppa, Pedro" userId="78b15ebb-14ab-45f0-97b3-f50a9b67ce6d" providerId="ADAL" clId="{423C550B-CC57-7E4D-88B8-4D127BE51673}" dt="2020-05-06T09:41:51.796" v="78" actId="255"/>
          <pc:sldLayoutMkLst>
            <pc:docMk/>
            <pc:sldMasterMk cId="3315793142" sldId="2147483877"/>
            <pc:sldLayoutMk cId="1921621050" sldId="2147484358"/>
          </pc:sldLayoutMkLst>
          <pc:spChg chg="mod">
            <ac:chgData name="Foppa, Pedro" userId="78b15ebb-14ab-45f0-97b3-f50a9b67ce6d" providerId="ADAL" clId="{423C550B-CC57-7E4D-88B8-4D127BE51673}" dt="2020-05-06T09:41:51.796" v="78" actId="255"/>
            <ac:spMkLst>
              <pc:docMk/>
              <pc:sldMasterMk cId="3315793142" sldId="2147483877"/>
              <pc:sldLayoutMk cId="1921621050" sldId="2147484358"/>
              <ac:spMk id="7" creationId="{89A70FBC-EACC-CB4D-8FF2-D940F6554594}"/>
            </ac:spMkLst>
          </pc:spChg>
        </pc:sldLayoutChg>
        <pc:sldLayoutChg chg="addSp delSp modSp">
          <pc:chgData name="Foppa, Pedro" userId="78b15ebb-14ab-45f0-97b3-f50a9b67ce6d" providerId="ADAL" clId="{423C550B-CC57-7E4D-88B8-4D127BE51673}" dt="2020-05-06T09:41:56.892" v="80"/>
          <pc:sldLayoutMkLst>
            <pc:docMk/>
            <pc:sldMasterMk cId="3315793142" sldId="2147483877"/>
            <pc:sldLayoutMk cId="3384417970" sldId="2147484359"/>
          </pc:sldLayoutMkLst>
          <pc:spChg chg="del">
            <ac:chgData name="Foppa, Pedro" userId="78b15ebb-14ab-45f0-97b3-f50a9b67ce6d" providerId="ADAL" clId="{423C550B-CC57-7E4D-88B8-4D127BE51673}" dt="2020-05-06T09:41:56.564" v="79" actId="478"/>
            <ac:spMkLst>
              <pc:docMk/>
              <pc:sldMasterMk cId="3315793142" sldId="2147483877"/>
              <pc:sldLayoutMk cId="3384417970" sldId="2147484359"/>
              <ac:spMk id="7" creationId="{89A70FBC-EACC-CB4D-8FF2-D940F6554594}"/>
            </ac:spMkLst>
          </pc:spChg>
          <pc:spChg chg="add mod">
            <ac:chgData name="Foppa, Pedro" userId="78b15ebb-14ab-45f0-97b3-f50a9b67ce6d" providerId="ADAL" clId="{423C550B-CC57-7E4D-88B8-4D127BE51673}" dt="2020-05-06T09:41:56.892" v="80"/>
            <ac:spMkLst>
              <pc:docMk/>
              <pc:sldMasterMk cId="3315793142" sldId="2147483877"/>
              <pc:sldLayoutMk cId="3384417970" sldId="2147484359"/>
              <ac:spMk id="12" creationId="{09930038-7324-754A-9850-A216F52D7ED9}"/>
            </ac:spMkLst>
          </pc:spChg>
        </pc:sldLayoutChg>
        <pc:sldLayoutChg chg="addSp delSp modSp">
          <pc:chgData name="Foppa, Pedro" userId="78b15ebb-14ab-45f0-97b3-f50a9b67ce6d" providerId="ADAL" clId="{423C550B-CC57-7E4D-88B8-4D127BE51673}" dt="2020-05-06T09:42:00.720" v="82"/>
          <pc:sldLayoutMkLst>
            <pc:docMk/>
            <pc:sldMasterMk cId="3315793142" sldId="2147483877"/>
            <pc:sldLayoutMk cId="1635292784" sldId="2147484360"/>
          </pc:sldLayoutMkLst>
          <pc:spChg chg="del">
            <ac:chgData name="Foppa, Pedro" userId="78b15ebb-14ab-45f0-97b3-f50a9b67ce6d" providerId="ADAL" clId="{423C550B-CC57-7E4D-88B8-4D127BE51673}" dt="2020-05-06T09:42:00.332" v="81" actId="478"/>
            <ac:spMkLst>
              <pc:docMk/>
              <pc:sldMasterMk cId="3315793142" sldId="2147483877"/>
              <pc:sldLayoutMk cId="1635292784" sldId="2147484360"/>
              <ac:spMk id="7" creationId="{89A70FBC-EACC-CB4D-8FF2-D940F6554594}"/>
            </ac:spMkLst>
          </pc:spChg>
          <pc:spChg chg="add mod">
            <ac:chgData name="Foppa, Pedro" userId="78b15ebb-14ab-45f0-97b3-f50a9b67ce6d" providerId="ADAL" clId="{423C550B-CC57-7E4D-88B8-4D127BE51673}" dt="2020-05-06T09:42:00.720" v="82"/>
            <ac:spMkLst>
              <pc:docMk/>
              <pc:sldMasterMk cId="3315793142" sldId="2147483877"/>
              <pc:sldLayoutMk cId="1635292784" sldId="2147484360"/>
              <ac:spMk id="10" creationId="{CDF1ACB8-AF73-DE42-B25D-407198650B9A}"/>
            </ac:spMkLst>
          </pc:spChg>
        </pc:sldLayoutChg>
        <pc:sldLayoutChg chg="addSp delSp modSp">
          <pc:chgData name="Foppa, Pedro" userId="78b15ebb-14ab-45f0-97b3-f50a9b67ce6d" providerId="ADAL" clId="{423C550B-CC57-7E4D-88B8-4D127BE51673}" dt="2020-05-06T09:42:04.448" v="84"/>
          <pc:sldLayoutMkLst>
            <pc:docMk/>
            <pc:sldMasterMk cId="3315793142" sldId="2147483877"/>
            <pc:sldLayoutMk cId="3560394619" sldId="2147484361"/>
          </pc:sldLayoutMkLst>
          <pc:spChg chg="del">
            <ac:chgData name="Foppa, Pedro" userId="78b15ebb-14ab-45f0-97b3-f50a9b67ce6d" providerId="ADAL" clId="{423C550B-CC57-7E4D-88B8-4D127BE51673}" dt="2020-05-06T09:42:04.125" v="83" actId="478"/>
            <ac:spMkLst>
              <pc:docMk/>
              <pc:sldMasterMk cId="3315793142" sldId="2147483877"/>
              <pc:sldLayoutMk cId="3560394619" sldId="2147484361"/>
              <ac:spMk id="5" creationId="{00000000-0000-0000-0000-000000000000}"/>
            </ac:spMkLst>
          </pc:spChg>
          <pc:spChg chg="add mod">
            <ac:chgData name="Foppa, Pedro" userId="78b15ebb-14ab-45f0-97b3-f50a9b67ce6d" providerId="ADAL" clId="{423C550B-CC57-7E4D-88B8-4D127BE51673}" dt="2020-05-06T09:42:04.448" v="84"/>
            <ac:spMkLst>
              <pc:docMk/>
              <pc:sldMasterMk cId="3315793142" sldId="2147483877"/>
              <pc:sldLayoutMk cId="3560394619" sldId="2147484361"/>
              <ac:spMk id="7" creationId="{E45BD70D-705E-6C48-85F0-2B8B8D29C241}"/>
            </ac:spMkLst>
          </pc:spChg>
        </pc:sldLayoutChg>
        <pc:sldLayoutChg chg="addSp delSp modSp">
          <pc:chgData name="Foppa, Pedro" userId="78b15ebb-14ab-45f0-97b3-f50a9b67ce6d" providerId="ADAL" clId="{423C550B-CC57-7E4D-88B8-4D127BE51673}" dt="2020-05-06T09:42:08.349" v="86"/>
          <pc:sldLayoutMkLst>
            <pc:docMk/>
            <pc:sldMasterMk cId="3315793142" sldId="2147483877"/>
            <pc:sldLayoutMk cId="4272302606" sldId="2147484362"/>
          </pc:sldLayoutMkLst>
          <pc:spChg chg="del">
            <ac:chgData name="Foppa, Pedro" userId="78b15ebb-14ab-45f0-97b3-f50a9b67ce6d" providerId="ADAL" clId="{423C550B-CC57-7E4D-88B8-4D127BE51673}" dt="2020-05-06T09:42:07.947" v="85" actId="478"/>
            <ac:spMkLst>
              <pc:docMk/>
              <pc:sldMasterMk cId="3315793142" sldId="2147483877"/>
              <pc:sldLayoutMk cId="4272302606" sldId="2147484362"/>
              <ac:spMk id="7" creationId="{89A70FBC-EACC-CB4D-8FF2-D940F6554594}"/>
            </ac:spMkLst>
          </pc:spChg>
          <pc:spChg chg="add mod">
            <ac:chgData name="Foppa, Pedro" userId="78b15ebb-14ab-45f0-97b3-f50a9b67ce6d" providerId="ADAL" clId="{423C550B-CC57-7E4D-88B8-4D127BE51673}" dt="2020-05-06T09:42:08.349" v="86"/>
            <ac:spMkLst>
              <pc:docMk/>
              <pc:sldMasterMk cId="3315793142" sldId="2147483877"/>
              <pc:sldLayoutMk cId="4272302606" sldId="2147484362"/>
              <ac:spMk id="10" creationId="{61090407-4F3B-F847-A7AB-C8C0EFB28AF1}"/>
            </ac:spMkLst>
          </pc:spChg>
        </pc:sldLayoutChg>
        <pc:sldLayoutChg chg="addSp delSp modSp">
          <pc:chgData name="Foppa, Pedro" userId="78b15ebb-14ab-45f0-97b3-f50a9b67ce6d" providerId="ADAL" clId="{423C550B-CC57-7E4D-88B8-4D127BE51673}" dt="2020-05-06T09:42:11.206" v="88"/>
          <pc:sldLayoutMkLst>
            <pc:docMk/>
            <pc:sldMasterMk cId="3315793142" sldId="2147483877"/>
            <pc:sldLayoutMk cId="3060523908" sldId="2147484363"/>
          </pc:sldLayoutMkLst>
          <pc:spChg chg="del">
            <ac:chgData name="Foppa, Pedro" userId="78b15ebb-14ab-45f0-97b3-f50a9b67ce6d" providerId="ADAL" clId="{423C550B-CC57-7E4D-88B8-4D127BE51673}" dt="2020-05-06T09:42:10.851" v="87" actId="478"/>
            <ac:spMkLst>
              <pc:docMk/>
              <pc:sldMasterMk cId="3315793142" sldId="2147483877"/>
              <pc:sldLayoutMk cId="3060523908" sldId="2147484363"/>
              <ac:spMk id="5" creationId="{00000000-0000-0000-0000-000000000000}"/>
            </ac:spMkLst>
          </pc:spChg>
          <pc:spChg chg="add mod">
            <ac:chgData name="Foppa, Pedro" userId="78b15ebb-14ab-45f0-97b3-f50a9b67ce6d" providerId="ADAL" clId="{423C550B-CC57-7E4D-88B8-4D127BE51673}" dt="2020-05-06T09:42:11.206" v="88"/>
            <ac:spMkLst>
              <pc:docMk/>
              <pc:sldMasterMk cId="3315793142" sldId="2147483877"/>
              <pc:sldLayoutMk cId="3060523908" sldId="2147484363"/>
              <ac:spMk id="11" creationId="{E49C0454-8721-7947-A56E-58D569350C28}"/>
            </ac:spMkLst>
          </pc:spChg>
        </pc:sldLayoutChg>
        <pc:sldLayoutChg chg="addSp delSp modSp">
          <pc:chgData name="Foppa, Pedro" userId="78b15ebb-14ab-45f0-97b3-f50a9b67ce6d" providerId="ADAL" clId="{423C550B-CC57-7E4D-88B8-4D127BE51673}" dt="2020-05-06T09:42:14.917" v="90"/>
          <pc:sldLayoutMkLst>
            <pc:docMk/>
            <pc:sldMasterMk cId="3315793142" sldId="2147483877"/>
            <pc:sldLayoutMk cId="2221914803" sldId="2147484364"/>
          </pc:sldLayoutMkLst>
          <pc:spChg chg="del">
            <ac:chgData name="Foppa, Pedro" userId="78b15ebb-14ab-45f0-97b3-f50a9b67ce6d" providerId="ADAL" clId="{423C550B-CC57-7E4D-88B8-4D127BE51673}" dt="2020-05-06T09:42:14.577" v="89" actId="478"/>
            <ac:spMkLst>
              <pc:docMk/>
              <pc:sldMasterMk cId="3315793142" sldId="2147483877"/>
              <pc:sldLayoutMk cId="2221914803" sldId="2147484364"/>
              <ac:spMk id="7" creationId="{89A70FBC-EACC-CB4D-8FF2-D940F6554594}"/>
            </ac:spMkLst>
          </pc:spChg>
          <pc:spChg chg="add mod">
            <ac:chgData name="Foppa, Pedro" userId="78b15ebb-14ab-45f0-97b3-f50a9b67ce6d" providerId="ADAL" clId="{423C550B-CC57-7E4D-88B8-4D127BE51673}" dt="2020-05-06T09:42:14.917" v="90"/>
            <ac:spMkLst>
              <pc:docMk/>
              <pc:sldMasterMk cId="3315793142" sldId="2147483877"/>
              <pc:sldLayoutMk cId="2221914803" sldId="2147484364"/>
              <ac:spMk id="10" creationId="{E98B0132-AE9F-DA4C-9229-D8371E10A716}"/>
            </ac:spMkLst>
          </pc:spChg>
        </pc:sldLayoutChg>
        <pc:sldLayoutChg chg="modSp">
          <pc:chgData name="Foppa, Pedro" userId="78b15ebb-14ab-45f0-97b3-f50a9b67ce6d" providerId="ADAL" clId="{423C550B-CC57-7E4D-88B8-4D127BE51673}" dt="2020-05-06T09:42:20.510" v="91" actId="255"/>
          <pc:sldLayoutMkLst>
            <pc:docMk/>
            <pc:sldMasterMk cId="3315793142" sldId="2147483877"/>
            <pc:sldLayoutMk cId="3410780629" sldId="2147484365"/>
          </pc:sldLayoutMkLst>
          <pc:spChg chg="mod">
            <ac:chgData name="Foppa, Pedro" userId="78b15ebb-14ab-45f0-97b3-f50a9b67ce6d" providerId="ADAL" clId="{423C550B-CC57-7E4D-88B8-4D127BE51673}" dt="2020-05-06T09:42:20.510" v="91" actId="255"/>
            <ac:spMkLst>
              <pc:docMk/>
              <pc:sldMasterMk cId="3315793142" sldId="2147483877"/>
              <pc:sldLayoutMk cId="3410780629" sldId="2147484365"/>
              <ac:spMk id="15" creationId="{DC08678F-C010-7546-A7A1-17A104779427}"/>
            </ac:spMkLst>
          </pc:spChg>
        </pc:sldLayoutChg>
        <pc:sldLayoutChg chg="addSp delSp modSp">
          <pc:chgData name="Foppa, Pedro" userId="78b15ebb-14ab-45f0-97b3-f50a9b67ce6d" providerId="ADAL" clId="{423C550B-CC57-7E4D-88B8-4D127BE51673}" dt="2020-05-06T09:42:25.816" v="93"/>
          <pc:sldLayoutMkLst>
            <pc:docMk/>
            <pc:sldMasterMk cId="3315793142" sldId="2147483877"/>
            <pc:sldLayoutMk cId="4148623835" sldId="2147484366"/>
          </pc:sldLayoutMkLst>
          <pc:spChg chg="add mod">
            <ac:chgData name="Foppa, Pedro" userId="78b15ebb-14ab-45f0-97b3-f50a9b67ce6d" providerId="ADAL" clId="{423C550B-CC57-7E4D-88B8-4D127BE51673}" dt="2020-05-06T09:42:25.816" v="93"/>
            <ac:spMkLst>
              <pc:docMk/>
              <pc:sldMasterMk cId="3315793142" sldId="2147483877"/>
              <pc:sldLayoutMk cId="4148623835" sldId="2147484366"/>
              <ac:spMk id="13" creationId="{A46C840F-99B2-8C4C-A37D-F1F388F0C20C}"/>
            </ac:spMkLst>
          </pc:spChg>
          <pc:spChg chg="del">
            <ac:chgData name="Foppa, Pedro" userId="78b15ebb-14ab-45f0-97b3-f50a9b67ce6d" providerId="ADAL" clId="{423C550B-CC57-7E4D-88B8-4D127BE51673}" dt="2020-05-06T09:42:25.492" v="92" actId="478"/>
            <ac:spMkLst>
              <pc:docMk/>
              <pc:sldMasterMk cId="3315793142" sldId="2147483877"/>
              <pc:sldLayoutMk cId="4148623835" sldId="2147484366"/>
              <ac:spMk id="15" creationId="{DC08678F-C010-7546-A7A1-17A104779427}"/>
            </ac:spMkLst>
          </pc:spChg>
        </pc:sldLayoutChg>
        <pc:sldLayoutChg chg="addSp delSp modSp">
          <pc:chgData name="Foppa, Pedro" userId="78b15ebb-14ab-45f0-97b3-f50a9b67ce6d" providerId="ADAL" clId="{423C550B-CC57-7E4D-88B8-4D127BE51673}" dt="2020-05-06T09:42:29.245" v="95"/>
          <pc:sldLayoutMkLst>
            <pc:docMk/>
            <pc:sldMasterMk cId="3315793142" sldId="2147483877"/>
            <pc:sldLayoutMk cId="1670465269" sldId="2147484367"/>
          </pc:sldLayoutMkLst>
          <pc:spChg chg="add mod">
            <ac:chgData name="Foppa, Pedro" userId="78b15ebb-14ab-45f0-97b3-f50a9b67ce6d" providerId="ADAL" clId="{423C550B-CC57-7E4D-88B8-4D127BE51673}" dt="2020-05-06T09:42:29.245" v="95"/>
            <ac:spMkLst>
              <pc:docMk/>
              <pc:sldMasterMk cId="3315793142" sldId="2147483877"/>
              <pc:sldLayoutMk cId="1670465269" sldId="2147484367"/>
              <ac:spMk id="9" creationId="{739C13B6-7320-8544-8C3F-972BE573F629}"/>
            </ac:spMkLst>
          </pc:spChg>
          <pc:spChg chg="del">
            <ac:chgData name="Foppa, Pedro" userId="78b15ebb-14ab-45f0-97b3-f50a9b67ce6d" providerId="ADAL" clId="{423C550B-CC57-7E4D-88B8-4D127BE51673}" dt="2020-05-06T09:42:28.950" v="94" actId="478"/>
            <ac:spMkLst>
              <pc:docMk/>
              <pc:sldMasterMk cId="3315793142" sldId="2147483877"/>
              <pc:sldLayoutMk cId="1670465269" sldId="2147484367"/>
              <ac:spMk id="15" creationId="{DC08678F-C010-7546-A7A1-17A104779427}"/>
            </ac:spMkLst>
          </pc:spChg>
        </pc:sldLayoutChg>
        <pc:sldLayoutChg chg="addSp delSp modSp">
          <pc:chgData name="Foppa, Pedro" userId="78b15ebb-14ab-45f0-97b3-f50a9b67ce6d" providerId="ADAL" clId="{423C550B-CC57-7E4D-88B8-4D127BE51673}" dt="2020-05-06T09:42:34.344" v="97"/>
          <pc:sldLayoutMkLst>
            <pc:docMk/>
            <pc:sldMasterMk cId="3315793142" sldId="2147483877"/>
            <pc:sldLayoutMk cId="745346458" sldId="2147484368"/>
          </pc:sldLayoutMkLst>
          <pc:spChg chg="add mod">
            <ac:chgData name="Foppa, Pedro" userId="78b15ebb-14ab-45f0-97b3-f50a9b67ce6d" providerId="ADAL" clId="{423C550B-CC57-7E4D-88B8-4D127BE51673}" dt="2020-05-06T09:42:34.344" v="97"/>
            <ac:spMkLst>
              <pc:docMk/>
              <pc:sldMasterMk cId="3315793142" sldId="2147483877"/>
              <pc:sldLayoutMk cId="745346458" sldId="2147484368"/>
              <ac:spMk id="9" creationId="{1032C547-F94C-1241-9D31-1F73ADBB2494}"/>
            </ac:spMkLst>
          </pc:spChg>
          <pc:spChg chg="del">
            <ac:chgData name="Foppa, Pedro" userId="78b15ebb-14ab-45f0-97b3-f50a9b67ce6d" providerId="ADAL" clId="{423C550B-CC57-7E4D-88B8-4D127BE51673}" dt="2020-05-06T09:42:33.935" v="96" actId="478"/>
            <ac:spMkLst>
              <pc:docMk/>
              <pc:sldMasterMk cId="3315793142" sldId="2147483877"/>
              <pc:sldLayoutMk cId="745346458" sldId="2147484368"/>
              <ac:spMk id="14" creationId="{3287F68B-EF15-A64D-8BC5-46F500332B07}"/>
            </ac:spMkLst>
          </pc:spChg>
        </pc:sldLayoutChg>
        <pc:sldLayoutChg chg="addSp delSp modSp">
          <pc:chgData name="Foppa, Pedro" userId="78b15ebb-14ab-45f0-97b3-f50a9b67ce6d" providerId="ADAL" clId="{423C550B-CC57-7E4D-88B8-4D127BE51673}" dt="2020-05-06T09:42:37.389" v="99"/>
          <pc:sldLayoutMkLst>
            <pc:docMk/>
            <pc:sldMasterMk cId="3315793142" sldId="2147483877"/>
            <pc:sldLayoutMk cId="1584121331" sldId="2147484369"/>
          </pc:sldLayoutMkLst>
          <pc:spChg chg="add mod">
            <ac:chgData name="Foppa, Pedro" userId="78b15ebb-14ab-45f0-97b3-f50a9b67ce6d" providerId="ADAL" clId="{423C550B-CC57-7E4D-88B8-4D127BE51673}" dt="2020-05-06T09:42:37.389" v="99"/>
            <ac:spMkLst>
              <pc:docMk/>
              <pc:sldMasterMk cId="3315793142" sldId="2147483877"/>
              <pc:sldLayoutMk cId="1584121331" sldId="2147484369"/>
              <ac:spMk id="10" creationId="{698D41BD-7B3B-1742-B394-CDE3B9E03C58}"/>
            </ac:spMkLst>
          </pc:spChg>
          <pc:spChg chg="del">
            <ac:chgData name="Foppa, Pedro" userId="78b15ebb-14ab-45f0-97b3-f50a9b67ce6d" providerId="ADAL" clId="{423C550B-CC57-7E4D-88B8-4D127BE51673}" dt="2020-05-06T09:42:36.969" v="98" actId="478"/>
            <ac:spMkLst>
              <pc:docMk/>
              <pc:sldMasterMk cId="3315793142" sldId="2147483877"/>
              <pc:sldLayoutMk cId="1584121331" sldId="2147484369"/>
              <ac:spMk id="13" creationId="{CE9FFC61-84E1-2D43-B719-A84C667E7B59}"/>
            </ac:spMkLst>
          </pc:spChg>
        </pc:sldLayoutChg>
        <pc:sldLayoutChg chg="addSp delSp modSp">
          <pc:chgData name="Foppa, Pedro" userId="78b15ebb-14ab-45f0-97b3-f50a9b67ce6d" providerId="ADAL" clId="{423C550B-CC57-7E4D-88B8-4D127BE51673}" dt="2020-05-06T09:42:40.438" v="101"/>
          <pc:sldLayoutMkLst>
            <pc:docMk/>
            <pc:sldMasterMk cId="3315793142" sldId="2147483877"/>
            <pc:sldLayoutMk cId="2968649591" sldId="2147484370"/>
          </pc:sldLayoutMkLst>
          <pc:spChg chg="add mod">
            <ac:chgData name="Foppa, Pedro" userId="78b15ebb-14ab-45f0-97b3-f50a9b67ce6d" providerId="ADAL" clId="{423C550B-CC57-7E4D-88B8-4D127BE51673}" dt="2020-05-06T09:42:40.438" v="101"/>
            <ac:spMkLst>
              <pc:docMk/>
              <pc:sldMasterMk cId="3315793142" sldId="2147483877"/>
              <pc:sldLayoutMk cId="2968649591" sldId="2147484370"/>
              <ac:spMk id="14" creationId="{E2A682AD-D487-474A-ACC8-8097477C312F}"/>
            </ac:spMkLst>
          </pc:spChg>
          <pc:spChg chg="del">
            <ac:chgData name="Foppa, Pedro" userId="78b15ebb-14ab-45f0-97b3-f50a9b67ce6d" providerId="ADAL" clId="{423C550B-CC57-7E4D-88B8-4D127BE51673}" dt="2020-05-06T09:42:39.930" v="100" actId="478"/>
            <ac:spMkLst>
              <pc:docMk/>
              <pc:sldMasterMk cId="3315793142" sldId="2147483877"/>
              <pc:sldLayoutMk cId="2968649591" sldId="2147484370"/>
              <ac:spMk id="15" creationId="{DC08678F-C010-7546-A7A1-17A104779427}"/>
            </ac:spMkLst>
          </pc:spChg>
        </pc:sldLayoutChg>
        <pc:sldLayoutChg chg="addSp delSp modSp">
          <pc:chgData name="Foppa, Pedro" userId="78b15ebb-14ab-45f0-97b3-f50a9b67ce6d" providerId="ADAL" clId="{423C550B-CC57-7E4D-88B8-4D127BE51673}" dt="2020-05-06T09:42:43.189" v="103"/>
          <pc:sldLayoutMkLst>
            <pc:docMk/>
            <pc:sldMasterMk cId="3315793142" sldId="2147483877"/>
            <pc:sldLayoutMk cId="268895759" sldId="2147484371"/>
          </pc:sldLayoutMkLst>
          <pc:spChg chg="add mod">
            <ac:chgData name="Foppa, Pedro" userId="78b15ebb-14ab-45f0-97b3-f50a9b67ce6d" providerId="ADAL" clId="{423C550B-CC57-7E4D-88B8-4D127BE51673}" dt="2020-05-06T09:42:43.189" v="103"/>
            <ac:spMkLst>
              <pc:docMk/>
              <pc:sldMasterMk cId="3315793142" sldId="2147483877"/>
              <pc:sldLayoutMk cId="268895759" sldId="2147484371"/>
              <ac:spMk id="13" creationId="{37A21872-726D-FD41-8C44-AEDB5C043545}"/>
            </ac:spMkLst>
          </pc:spChg>
          <pc:spChg chg="del">
            <ac:chgData name="Foppa, Pedro" userId="78b15ebb-14ab-45f0-97b3-f50a9b67ce6d" providerId="ADAL" clId="{423C550B-CC57-7E4D-88B8-4D127BE51673}" dt="2020-05-06T09:42:42.810" v="102" actId="478"/>
            <ac:spMkLst>
              <pc:docMk/>
              <pc:sldMasterMk cId="3315793142" sldId="2147483877"/>
              <pc:sldLayoutMk cId="268895759" sldId="2147484371"/>
              <ac:spMk id="15" creationId="{DC08678F-C010-7546-A7A1-17A104779427}"/>
            </ac:spMkLst>
          </pc:spChg>
        </pc:sldLayoutChg>
      </pc:sldMasterChg>
      <pc:sldMasterChg chg="modSldLayout">
        <pc:chgData name="Foppa, Pedro" userId="78b15ebb-14ab-45f0-97b3-f50a9b67ce6d" providerId="ADAL" clId="{423C550B-CC57-7E4D-88B8-4D127BE51673}" dt="2020-05-06T09:43:43.874" v="129"/>
        <pc:sldMasterMkLst>
          <pc:docMk/>
          <pc:sldMasterMk cId="1105970405" sldId="2147483964"/>
        </pc:sldMasterMkLst>
        <pc:sldLayoutChg chg="modSp">
          <pc:chgData name="Foppa, Pedro" userId="78b15ebb-14ab-45f0-97b3-f50a9b67ce6d" providerId="ADAL" clId="{423C550B-CC57-7E4D-88B8-4D127BE51673}" dt="2020-04-21T08:53:57.106" v="3" actId="947"/>
          <pc:sldLayoutMkLst>
            <pc:docMk/>
            <pc:sldMasterMk cId="1105970405" sldId="2147483964"/>
            <pc:sldLayoutMk cId="1964158998" sldId="2147483967"/>
          </pc:sldLayoutMkLst>
          <pc:spChg chg="mod">
            <ac:chgData name="Foppa, Pedro" userId="78b15ebb-14ab-45f0-97b3-f50a9b67ce6d" providerId="ADAL" clId="{423C550B-CC57-7E4D-88B8-4D127BE51673}" dt="2020-04-21T08:53:57.106" v="3" actId="947"/>
            <ac:spMkLst>
              <pc:docMk/>
              <pc:sldMasterMk cId="1105970405" sldId="2147483964"/>
              <pc:sldLayoutMk cId="1964158998" sldId="2147483967"/>
              <ac:spMk id="10" creationId="{6B8D93FA-9EA1-AB49-9803-E129E1144FC7}"/>
            </ac:spMkLst>
          </pc:spChg>
        </pc:sldLayoutChg>
        <pc:sldLayoutChg chg="modSp">
          <pc:chgData name="Foppa, Pedro" userId="78b15ebb-14ab-45f0-97b3-f50a9b67ce6d" providerId="ADAL" clId="{423C550B-CC57-7E4D-88B8-4D127BE51673}" dt="2020-04-21T08:53:47.112" v="1" actId="947"/>
          <pc:sldLayoutMkLst>
            <pc:docMk/>
            <pc:sldMasterMk cId="1105970405" sldId="2147483964"/>
            <pc:sldLayoutMk cId="1345721581" sldId="2147483970"/>
          </pc:sldLayoutMkLst>
          <pc:spChg chg="mod">
            <ac:chgData name="Foppa, Pedro" userId="78b15ebb-14ab-45f0-97b3-f50a9b67ce6d" providerId="ADAL" clId="{423C550B-CC57-7E4D-88B8-4D127BE51673}" dt="2020-04-21T08:53:47.112" v="1" actId="947"/>
            <ac:spMkLst>
              <pc:docMk/>
              <pc:sldMasterMk cId="1105970405" sldId="2147483964"/>
              <pc:sldLayoutMk cId="1345721581" sldId="2147483970"/>
              <ac:spMk id="9" creationId="{6B47703F-AD87-0747-8275-970FB09D5D0B}"/>
            </ac:spMkLst>
          </pc:spChg>
        </pc:sldLayoutChg>
        <pc:sldLayoutChg chg="addSp delSp modSp">
          <pc:chgData name="Foppa, Pedro" userId="78b15ebb-14ab-45f0-97b3-f50a9b67ce6d" providerId="ADAL" clId="{423C550B-CC57-7E4D-88B8-4D127BE51673}" dt="2020-04-23T14:38:40.057" v="27"/>
          <pc:sldLayoutMkLst>
            <pc:docMk/>
            <pc:sldMasterMk cId="1105970405" sldId="2147483964"/>
            <pc:sldLayoutMk cId="1939515432" sldId="2147484013"/>
          </pc:sldLayoutMkLst>
          <pc:spChg chg="del">
            <ac:chgData name="Foppa, Pedro" userId="78b15ebb-14ab-45f0-97b3-f50a9b67ce6d" providerId="ADAL" clId="{423C550B-CC57-7E4D-88B8-4D127BE51673}" dt="2020-04-23T14:38:38.377" v="25" actId="478"/>
            <ac:spMkLst>
              <pc:docMk/>
              <pc:sldMasterMk cId="1105970405" sldId="2147483964"/>
              <pc:sldLayoutMk cId="1939515432" sldId="2147484013"/>
              <ac:spMk id="2" creationId="{EBBB6D40-B4C9-8B4A-B2A6-126F64906376}"/>
            </ac:spMkLst>
          </pc:spChg>
          <pc:spChg chg="del">
            <ac:chgData name="Foppa, Pedro" userId="78b15ebb-14ab-45f0-97b3-f50a9b67ce6d" providerId="ADAL" clId="{423C550B-CC57-7E4D-88B8-4D127BE51673}" dt="2020-04-23T14:38:38.964" v="26" actId="478"/>
            <ac:spMkLst>
              <pc:docMk/>
              <pc:sldMasterMk cId="1105970405" sldId="2147483964"/>
              <pc:sldLayoutMk cId="1939515432" sldId="2147484013"/>
              <ac:spMk id="4" creationId="{00000000-0000-0000-0000-000000000000}"/>
            </ac:spMkLst>
          </pc:spChg>
          <pc:spChg chg="add mod">
            <ac:chgData name="Foppa, Pedro" userId="78b15ebb-14ab-45f0-97b3-f50a9b67ce6d" providerId="ADAL" clId="{423C550B-CC57-7E4D-88B8-4D127BE51673}" dt="2020-04-23T14:38:40.057" v="27"/>
            <ac:spMkLst>
              <pc:docMk/>
              <pc:sldMasterMk cId="1105970405" sldId="2147483964"/>
              <pc:sldLayoutMk cId="1939515432" sldId="2147484013"/>
              <ac:spMk id="7" creationId="{0B84A5C5-2EE0-4240-9019-8B715BEE897B}"/>
            </ac:spMkLst>
          </pc:spChg>
          <pc:spChg chg="add mod">
            <ac:chgData name="Foppa, Pedro" userId="78b15ebb-14ab-45f0-97b3-f50a9b67ce6d" providerId="ADAL" clId="{423C550B-CC57-7E4D-88B8-4D127BE51673}" dt="2020-04-23T14:38:40.057" v="27"/>
            <ac:spMkLst>
              <pc:docMk/>
              <pc:sldMasterMk cId="1105970405" sldId="2147483964"/>
              <pc:sldLayoutMk cId="1939515432" sldId="2147484013"/>
              <ac:spMk id="8" creationId="{DE123B60-D604-9A41-BA50-1BF4AC36AE93}"/>
            </ac:spMkLst>
          </pc:spChg>
        </pc:sldLayoutChg>
        <pc:sldLayoutChg chg="modSp">
          <pc:chgData name="Foppa, Pedro" userId="78b15ebb-14ab-45f0-97b3-f50a9b67ce6d" providerId="ADAL" clId="{423C550B-CC57-7E4D-88B8-4D127BE51673}" dt="2020-04-21T08:53:42.633" v="0" actId="947"/>
          <pc:sldLayoutMkLst>
            <pc:docMk/>
            <pc:sldMasterMk cId="1105970405" sldId="2147483964"/>
            <pc:sldLayoutMk cId="2220410556" sldId="2147484303"/>
          </pc:sldLayoutMkLst>
          <pc:spChg chg="mod">
            <ac:chgData name="Foppa, Pedro" userId="78b15ebb-14ab-45f0-97b3-f50a9b67ce6d" providerId="ADAL" clId="{423C550B-CC57-7E4D-88B8-4D127BE51673}" dt="2020-04-21T08:53:42.633" v="0" actId="947"/>
            <ac:spMkLst>
              <pc:docMk/>
              <pc:sldMasterMk cId="1105970405" sldId="2147483964"/>
              <pc:sldLayoutMk cId="2220410556" sldId="2147484303"/>
              <ac:spMk id="16" creationId="{EBBB6D40-B4C9-8B4A-B2A6-126F64906376}"/>
            </ac:spMkLst>
          </pc:spChg>
        </pc:sldLayoutChg>
        <pc:sldLayoutChg chg="modSp">
          <pc:chgData name="Foppa, Pedro" userId="78b15ebb-14ab-45f0-97b3-f50a9b67ce6d" providerId="ADAL" clId="{423C550B-CC57-7E4D-88B8-4D127BE51673}" dt="2020-04-21T08:53:52.265" v="2" actId="947"/>
          <pc:sldLayoutMkLst>
            <pc:docMk/>
            <pc:sldMasterMk cId="1105970405" sldId="2147483964"/>
            <pc:sldLayoutMk cId="3344055520" sldId="2147484305"/>
          </pc:sldLayoutMkLst>
          <pc:spChg chg="mod">
            <ac:chgData name="Foppa, Pedro" userId="78b15ebb-14ab-45f0-97b3-f50a9b67ce6d" providerId="ADAL" clId="{423C550B-CC57-7E4D-88B8-4D127BE51673}" dt="2020-04-21T08:53:52.265" v="2" actId="947"/>
            <ac:spMkLst>
              <pc:docMk/>
              <pc:sldMasterMk cId="1105970405" sldId="2147483964"/>
              <pc:sldLayoutMk cId="3344055520" sldId="2147484305"/>
              <ac:spMk id="16" creationId="{EBBB6D40-B4C9-8B4A-B2A6-126F64906376}"/>
            </ac:spMkLst>
          </pc:spChg>
        </pc:sldLayoutChg>
        <pc:sldLayoutChg chg="modSp">
          <pc:chgData name="Foppa, Pedro" userId="78b15ebb-14ab-45f0-97b3-f50a9b67ce6d" providerId="ADAL" clId="{423C550B-CC57-7E4D-88B8-4D127BE51673}" dt="2020-05-06T09:42:53.277" v="104" actId="255"/>
          <pc:sldLayoutMkLst>
            <pc:docMk/>
            <pc:sldMasterMk cId="1105970405" sldId="2147483964"/>
            <pc:sldLayoutMk cId="1339851039" sldId="2147484393"/>
          </pc:sldLayoutMkLst>
          <pc:spChg chg="mod">
            <ac:chgData name="Foppa, Pedro" userId="78b15ebb-14ab-45f0-97b3-f50a9b67ce6d" providerId="ADAL" clId="{423C550B-CC57-7E4D-88B8-4D127BE51673}" dt="2020-05-06T09:42:53.277" v="104" actId="255"/>
            <ac:spMkLst>
              <pc:docMk/>
              <pc:sldMasterMk cId="1105970405" sldId="2147483964"/>
              <pc:sldLayoutMk cId="1339851039" sldId="2147484393"/>
              <ac:spMk id="7" creationId="{89A70FBC-EACC-CB4D-8FF2-D940F6554594}"/>
            </ac:spMkLst>
          </pc:spChg>
        </pc:sldLayoutChg>
        <pc:sldLayoutChg chg="addSp delSp modSp">
          <pc:chgData name="Foppa, Pedro" userId="78b15ebb-14ab-45f0-97b3-f50a9b67ce6d" providerId="ADAL" clId="{423C550B-CC57-7E4D-88B8-4D127BE51673}" dt="2020-05-06T09:42:57.578" v="106"/>
          <pc:sldLayoutMkLst>
            <pc:docMk/>
            <pc:sldMasterMk cId="1105970405" sldId="2147483964"/>
            <pc:sldLayoutMk cId="93800707" sldId="2147484394"/>
          </pc:sldLayoutMkLst>
          <pc:spChg chg="del">
            <ac:chgData name="Foppa, Pedro" userId="78b15ebb-14ab-45f0-97b3-f50a9b67ce6d" providerId="ADAL" clId="{423C550B-CC57-7E4D-88B8-4D127BE51673}" dt="2020-05-06T09:42:57.240" v="105" actId="478"/>
            <ac:spMkLst>
              <pc:docMk/>
              <pc:sldMasterMk cId="1105970405" sldId="2147483964"/>
              <pc:sldLayoutMk cId="93800707" sldId="2147484394"/>
              <ac:spMk id="7" creationId="{89A70FBC-EACC-CB4D-8FF2-D940F6554594}"/>
            </ac:spMkLst>
          </pc:spChg>
          <pc:spChg chg="add mod">
            <ac:chgData name="Foppa, Pedro" userId="78b15ebb-14ab-45f0-97b3-f50a9b67ce6d" providerId="ADAL" clId="{423C550B-CC57-7E4D-88B8-4D127BE51673}" dt="2020-05-06T09:42:57.578" v="106"/>
            <ac:spMkLst>
              <pc:docMk/>
              <pc:sldMasterMk cId="1105970405" sldId="2147483964"/>
              <pc:sldLayoutMk cId="93800707" sldId="2147484394"/>
              <ac:spMk id="12" creationId="{E719BA34-23BB-1044-9AD7-64A0FC498A8F}"/>
            </ac:spMkLst>
          </pc:spChg>
        </pc:sldLayoutChg>
        <pc:sldLayoutChg chg="addSp delSp modSp">
          <pc:chgData name="Foppa, Pedro" userId="78b15ebb-14ab-45f0-97b3-f50a9b67ce6d" providerId="ADAL" clId="{423C550B-CC57-7E4D-88B8-4D127BE51673}" dt="2020-05-06T09:43:01.688" v="108"/>
          <pc:sldLayoutMkLst>
            <pc:docMk/>
            <pc:sldMasterMk cId="1105970405" sldId="2147483964"/>
            <pc:sldLayoutMk cId="2622425" sldId="2147484395"/>
          </pc:sldLayoutMkLst>
          <pc:spChg chg="del">
            <ac:chgData name="Foppa, Pedro" userId="78b15ebb-14ab-45f0-97b3-f50a9b67ce6d" providerId="ADAL" clId="{423C550B-CC57-7E4D-88B8-4D127BE51673}" dt="2020-05-06T09:43:00.671" v="107" actId="478"/>
            <ac:spMkLst>
              <pc:docMk/>
              <pc:sldMasterMk cId="1105970405" sldId="2147483964"/>
              <pc:sldLayoutMk cId="2622425" sldId="2147484395"/>
              <ac:spMk id="7" creationId="{89A70FBC-EACC-CB4D-8FF2-D940F6554594}"/>
            </ac:spMkLst>
          </pc:spChg>
          <pc:spChg chg="add mod">
            <ac:chgData name="Foppa, Pedro" userId="78b15ebb-14ab-45f0-97b3-f50a9b67ce6d" providerId="ADAL" clId="{423C550B-CC57-7E4D-88B8-4D127BE51673}" dt="2020-05-06T09:43:01.688" v="108"/>
            <ac:spMkLst>
              <pc:docMk/>
              <pc:sldMasterMk cId="1105970405" sldId="2147483964"/>
              <pc:sldLayoutMk cId="2622425" sldId="2147484395"/>
              <ac:spMk id="10" creationId="{303A16D8-C47D-2646-8D74-7305970A0AC7}"/>
            </ac:spMkLst>
          </pc:spChg>
        </pc:sldLayoutChg>
        <pc:sldLayoutChg chg="addSp delSp modSp">
          <pc:chgData name="Foppa, Pedro" userId="78b15ebb-14ab-45f0-97b3-f50a9b67ce6d" providerId="ADAL" clId="{423C550B-CC57-7E4D-88B8-4D127BE51673}" dt="2020-05-06T09:43:05.466" v="110"/>
          <pc:sldLayoutMkLst>
            <pc:docMk/>
            <pc:sldMasterMk cId="1105970405" sldId="2147483964"/>
            <pc:sldLayoutMk cId="3697130079" sldId="2147484396"/>
          </pc:sldLayoutMkLst>
          <pc:spChg chg="del">
            <ac:chgData name="Foppa, Pedro" userId="78b15ebb-14ab-45f0-97b3-f50a9b67ce6d" providerId="ADAL" clId="{423C550B-CC57-7E4D-88B8-4D127BE51673}" dt="2020-05-06T09:43:05.084" v="109" actId="478"/>
            <ac:spMkLst>
              <pc:docMk/>
              <pc:sldMasterMk cId="1105970405" sldId="2147483964"/>
              <pc:sldLayoutMk cId="3697130079" sldId="2147484396"/>
              <ac:spMk id="5" creationId="{00000000-0000-0000-0000-000000000000}"/>
            </ac:spMkLst>
          </pc:spChg>
          <pc:spChg chg="add mod">
            <ac:chgData name="Foppa, Pedro" userId="78b15ebb-14ab-45f0-97b3-f50a9b67ce6d" providerId="ADAL" clId="{423C550B-CC57-7E4D-88B8-4D127BE51673}" dt="2020-05-06T09:43:05.466" v="110"/>
            <ac:spMkLst>
              <pc:docMk/>
              <pc:sldMasterMk cId="1105970405" sldId="2147483964"/>
              <pc:sldLayoutMk cId="3697130079" sldId="2147484396"/>
              <ac:spMk id="7" creationId="{99CE94EC-D689-0844-B168-B5C04CE1057C}"/>
            </ac:spMkLst>
          </pc:spChg>
        </pc:sldLayoutChg>
        <pc:sldLayoutChg chg="addSp delSp modSp">
          <pc:chgData name="Foppa, Pedro" userId="78b15ebb-14ab-45f0-97b3-f50a9b67ce6d" providerId="ADAL" clId="{423C550B-CC57-7E4D-88B8-4D127BE51673}" dt="2020-05-06T09:43:09.066" v="112"/>
          <pc:sldLayoutMkLst>
            <pc:docMk/>
            <pc:sldMasterMk cId="1105970405" sldId="2147483964"/>
            <pc:sldLayoutMk cId="2410029855" sldId="2147484397"/>
          </pc:sldLayoutMkLst>
          <pc:spChg chg="del">
            <ac:chgData name="Foppa, Pedro" userId="78b15ebb-14ab-45f0-97b3-f50a9b67ce6d" providerId="ADAL" clId="{423C550B-CC57-7E4D-88B8-4D127BE51673}" dt="2020-05-06T09:43:08.621" v="111" actId="478"/>
            <ac:spMkLst>
              <pc:docMk/>
              <pc:sldMasterMk cId="1105970405" sldId="2147483964"/>
              <pc:sldLayoutMk cId="2410029855" sldId="2147484397"/>
              <ac:spMk id="7" creationId="{89A70FBC-EACC-CB4D-8FF2-D940F6554594}"/>
            </ac:spMkLst>
          </pc:spChg>
          <pc:spChg chg="add mod">
            <ac:chgData name="Foppa, Pedro" userId="78b15ebb-14ab-45f0-97b3-f50a9b67ce6d" providerId="ADAL" clId="{423C550B-CC57-7E4D-88B8-4D127BE51673}" dt="2020-05-06T09:43:09.066" v="112"/>
            <ac:spMkLst>
              <pc:docMk/>
              <pc:sldMasterMk cId="1105970405" sldId="2147483964"/>
              <pc:sldLayoutMk cId="2410029855" sldId="2147484397"/>
              <ac:spMk id="10" creationId="{0D1907F4-B2E5-E241-8CFF-3C1A5962F464}"/>
            </ac:spMkLst>
          </pc:spChg>
        </pc:sldLayoutChg>
        <pc:sldLayoutChg chg="addSp delSp modSp">
          <pc:chgData name="Foppa, Pedro" userId="78b15ebb-14ab-45f0-97b3-f50a9b67ce6d" providerId="ADAL" clId="{423C550B-CC57-7E4D-88B8-4D127BE51673}" dt="2020-05-06T09:43:12.368" v="114"/>
          <pc:sldLayoutMkLst>
            <pc:docMk/>
            <pc:sldMasterMk cId="1105970405" sldId="2147483964"/>
            <pc:sldLayoutMk cId="1374215608" sldId="2147484398"/>
          </pc:sldLayoutMkLst>
          <pc:spChg chg="del">
            <ac:chgData name="Foppa, Pedro" userId="78b15ebb-14ab-45f0-97b3-f50a9b67ce6d" providerId="ADAL" clId="{423C550B-CC57-7E4D-88B8-4D127BE51673}" dt="2020-05-06T09:43:11.894" v="113" actId="478"/>
            <ac:spMkLst>
              <pc:docMk/>
              <pc:sldMasterMk cId="1105970405" sldId="2147483964"/>
              <pc:sldLayoutMk cId="1374215608" sldId="2147484398"/>
              <ac:spMk id="5" creationId="{00000000-0000-0000-0000-000000000000}"/>
            </ac:spMkLst>
          </pc:spChg>
          <pc:spChg chg="add mod">
            <ac:chgData name="Foppa, Pedro" userId="78b15ebb-14ab-45f0-97b3-f50a9b67ce6d" providerId="ADAL" clId="{423C550B-CC57-7E4D-88B8-4D127BE51673}" dt="2020-05-06T09:43:12.368" v="114"/>
            <ac:spMkLst>
              <pc:docMk/>
              <pc:sldMasterMk cId="1105970405" sldId="2147483964"/>
              <pc:sldLayoutMk cId="1374215608" sldId="2147484398"/>
              <ac:spMk id="11" creationId="{5A35AD87-FF52-FA40-A269-A1F35A25AE41}"/>
            </ac:spMkLst>
          </pc:spChg>
        </pc:sldLayoutChg>
        <pc:sldLayoutChg chg="addSp delSp modSp">
          <pc:chgData name="Foppa, Pedro" userId="78b15ebb-14ab-45f0-97b3-f50a9b67ce6d" providerId="ADAL" clId="{423C550B-CC57-7E4D-88B8-4D127BE51673}" dt="2020-05-06T09:43:16.798" v="116"/>
          <pc:sldLayoutMkLst>
            <pc:docMk/>
            <pc:sldMasterMk cId="1105970405" sldId="2147483964"/>
            <pc:sldLayoutMk cId="457839694" sldId="2147484399"/>
          </pc:sldLayoutMkLst>
          <pc:spChg chg="del">
            <ac:chgData name="Foppa, Pedro" userId="78b15ebb-14ab-45f0-97b3-f50a9b67ce6d" providerId="ADAL" clId="{423C550B-CC57-7E4D-88B8-4D127BE51673}" dt="2020-05-06T09:43:16.394" v="115" actId="478"/>
            <ac:spMkLst>
              <pc:docMk/>
              <pc:sldMasterMk cId="1105970405" sldId="2147483964"/>
              <pc:sldLayoutMk cId="457839694" sldId="2147484399"/>
              <ac:spMk id="7" creationId="{89A70FBC-EACC-CB4D-8FF2-D940F6554594}"/>
            </ac:spMkLst>
          </pc:spChg>
          <pc:spChg chg="add mod">
            <ac:chgData name="Foppa, Pedro" userId="78b15ebb-14ab-45f0-97b3-f50a9b67ce6d" providerId="ADAL" clId="{423C550B-CC57-7E4D-88B8-4D127BE51673}" dt="2020-05-06T09:43:16.798" v="116"/>
            <ac:spMkLst>
              <pc:docMk/>
              <pc:sldMasterMk cId="1105970405" sldId="2147483964"/>
              <pc:sldLayoutMk cId="457839694" sldId="2147484399"/>
              <ac:spMk id="10" creationId="{592D96B5-6708-5946-B56D-48C7C909EBD0}"/>
            </ac:spMkLst>
          </pc:spChg>
        </pc:sldLayoutChg>
        <pc:sldLayoutChg chg="modSp">
          <pc:chgData name="Foppa, Pedro" userId="78b15ebb-14ab-45f0-97b3-f50a9b67ce6d" providerId="ADAL" clId="{423C550B-CC57-7E4D-88B8-4D127BE51673}" dt="2020-05-06T09:43:22.469" v="117" actId="255"/>
          <pc:sldLayoutMkLst>
            <pc:docMk/>
            <pc:sldMasterMk cId="1105970405" sldId="2147483964"/>
            <pc:sldLayoutMk cId="1035734885" sldId="2147484400"/>
          </pc:sldLayoutMkLst>
          <pc:spChg chg="mod">
            <ac:chgData name="Foppa, Pedro" userId="78b15ebb-14ab-45f0-97b3-f50a9b67ce6d" providerId="ADAL" clId="{423C550B-CC57-7E4D-88B8-4D127BE51673}" dt="2020-05-06T09:43:22.469" v="117" actId="255"/>
            <ac:spMkLst>
              <pc:docMk/>
              <pc:sldMasterMk cId="1105970405" sldId="2147483964"/>
              <pc:sldLayoutMk cId="1035734885" sldId="2147484400"/>
              <ac:spMk id="15" creationId="{DC08678F-C010-7546-A7A1-17A104779427}"/>
            </ac:spMkLst>
          </pc:spChg>
        </pc:sldLayoutChg>
        <pc:sldLayoutChg chg="addSp delSp modSp">
          <pc:chgData name="Foppa, Pedro" userId="78b15ebb-14ab-45f0-97b3-f50a9b67ce6d" providerId="ADAL" clId="{423C550B-CC57-7E4D-88B8-4D127BE51673}" dt="2020-05-06T09:43:27.804" v="119"/>
          <pc:sldLayoutMkLst>
            <pc:docMk/>
            <pc:sldMasterMk cId="1105970405" sldId="2147483964"/>
            <pc:sldLayoutMk cId="3548150091" sldId="2147484401"/>
          </pc:sldLayoutMkLst>
          <pc:spChg chg="add mod">
            <ac:chgData name="Foppa, Pedro" userId="78b15ebb-14ab-45f0-97b3-f50a9b67ce6d" providerId="ADAL" clId="{423C550B-CC57-7E4D-88B8-4D127BE51673}" dt="2020-05-06T09:43:27.804" v="119"/>
            <ac:spMkLst>
              <pc:docMk/>
              <pc:sldMasterMk cId="1105970405" sldId="2147483964"/>
              <pc:sldLayoutMk cId="3548150091" sldId="2147484401"/>
              <ac:spMk id="13" creationId="{0ADBD2A6-9D59-8A42-B712-28AECE5544C6}"/>
            </ac:spMkLst>
          </pc:spChg>
          <pc:spChg chg="del">
            <ac:chgData name="Foppa, Pedro" userId="78b15ebb-14ab-45f0-97b3-f50a9b67ce6d" providerId="ADAL" clId="{423C550B-CC57-7E4D-88B8-4D127BE51673}" dt="2020-05-06T09:43:27.294" v="118" actId="478"/>
            <ac:spMkLst>
              <pc:docMk/>
              <pc:sldMasterMk cId="1105970405" sldId="2147483964"/>
              <pc:sldLayoutMk cId="3548150091" sldId="2147484401"/>
              <ac:spMk id="15" creationId="{DC08678F-C010-7546-A7A1-17A104779427}"/>
            </ac:spMkLst>
          </pc:spChg>
        </pc:sldLayoutChg>
        <pc:sldLayoutChg chg="addSp delSp modSp">
          <pc:chgData name="Foppa, Pedro" userId="78b15ebb-14ab-45f0-97b3-f50a9b67ce6d" providerId="ADAL" clId="{423C550B-CC57-7E4D-88B8-4D127BE51673}" dt="2020-05-06T09:43:31.904" v="121"/>
          <pc:sldLayoutMkLst>
            <pc:docMk/>
            <pc:sldMasterMk cId="1105970405" sldId="2147483964"/>
            <pc:sldLayoutMk cId="3161456419" sldId="2147484402"/>
          </pc:sldLayoutMkLst>
          <pc:spChg chg="add mod">
            <ac:chgData name="Foppa, Pedro" userId="78b15ebb-14ab-45f0-97b3-f50a9b67ce6d" providerId="ADAL" clId="{423C550B-CC57-7E4D-88B8-4D127BE51673}" dt="2020-05-06T09:43:31.904" v="121"/>
            <ac:spMkLst>
              <pc:docMk/>
              <pc:sldMasterMk cId="1105970405" sldId="2147483964"/>
              <pc:sldLayoutMk cId="3161456419" sldId="2147484402"/>
              <ac:spMk id="9" creationId="{1425D0E0-656F-8441-9B06-9CCBF96661F1}"/>
            </ac:spMkLst>
          </pc:spChg>
          <pc:spChg chg="del">
            <ac:chgData name="Foppa, Pedro" userId="78b15ebb-14ab-45f0-97b3-f50a9b67ce6d" providerId="ADAL" clId="{423C550B-CC57-7E4D-88B8-4D127BE51673}" dt="2020-05-06T09:43:31.509" v="120" actId="478"/>
            <ac:spMkLst>
              <pc:docMk/>
              <pc:sldMasterMk cId="1105970405" sldId="2147483964"/>
              <pc:sldLayoutMk cId="3161456419" sldId="2147484402"/>
              <ac:spMk id="15" creationId="{DC08678F-C010-7546-A7A1-17A104779427}"/>
            </ac:spMkLst>
          </pc:spChg>
        </pc:sldLayoutChg>
        <pc:sldLayoutChg chg="addSp delSp modSp">
          <pc:chgData name="Foppa, Pedro" userId="78b15ebb-14ab-45f0-97b3-f50a9b67ce6d" providerId="ADAL" clId="{423C550B-CC57-7E4D-88B8-4D127BE51673}" dt="2020-05-06T09:43:34.692" v="123"/>
          <pc:sldLayoutMkLst>
            <pc:docMk/>
            <pc:sldMasterMk cId="1105970405" sldId="2147483964"/>
            <pc:sldLayoutMk cId="748374202" sldId="2147484403"/>
          </pc:sldLayoutMkLst>
          <pc:spChg chg="add mod">
            <ac:chgData name="Foppa, Pedro" userId="78b15ebb-14ab-45f0-97b3-f50a9b67ce6d" providerId="ADAL" clId="{423C550B-CC57-7E4D-88B8-4D127BE51673}" dt="2020-05-06T09:43:34.692" v="123"/>
            <ac:spMkLst>
              <pc:docMk/>
              <pc:sldMasterMk cId="1105970405" sldId="2147483964"/>
              <pc:sldLayoutMk cId="748374202" sldId="2147484403"/>
              <ac:spMk id="9" creationId="{90422B83-86F8-9643-B75F-38DF13EE57DB}"/>
            </ac:spMkLst>
          </pc:spChg>
          <pc:spChg chg="del">
            <ac:chgData name="Foppa, Pedro" userId="78b15ebb-14ab-45f0-97b3-f50a9b67ce6d" providerId="ADAL" clId="{423C550B-CC57-7E4D-88B8-4D127BE51673}" dt="2020-05-06T09:43:34.299" v="122" actId="478"/>
            <ac:spMkLst>
              <pc:docMk/>
              <pc:sldMasterMk cId="1105970405" sldId="2147483964"/>
              <pc:sldLayoutMk cId="748374202" sldId="2147484403"/>
              <ac:spMk id="14" creationId="{3287F68B-EF15-A64D-8BC5-46F500332B07}"/>
            </ac:spMkLst>
          </pc:spChg>
        </pc:sldLayoutChg>
        <pc:sldLayoutChg chg="addSp delSp modSp">
          <pc:chgData name="Foppa, Pedro" userId="78b15ebb-14ab-45f0-97b3-f50a9b67ce6d" providerId="ADAL" clId="{423C550B-CC57-7E4D-88B8-4D127BE51673}" dt="2020-05-06T09:43:38.186" v="125"/>
          <pc:sldLayoutMkLst>
            <pc:docMk/>
            <pc:sldMasterMk cId="1105970405" sldId="2147483964"/>
            <pc:sldLayoutMk cId="2878274125" sldId="2147484404"/>
          </pc:sldLayoutMkLst>
          <pc:spChg chg="add mod">
            <ac:chgData name="Foppa, Pedro" userId="78b15ebb-14ab-45f0-97b3-f50a9b67ce6d" providerId="ADAL" clId="{423C550B-CC57-7E4D-88B8-4D127BE51673}" dt="2020-05-06T09:43:38.186" v="125"/>
            <ac:spMkLst>
              <pc:docMk/>
              <pc:sldMasterMk cId="1105970405" sldId="2147483964"/>
              <pc:sldLayoutMk cId="2878274125" sldId="2147484404"/>
              <ac:spMk id="10" creationId="{2ECDA1F6-68EE-9047-9ECF-D975CA62C8D5}"/>
            </ac:spMkLst>
          </pc:spChg>
          <pc:spChg chg="del">
            <ac:chgData name="Foppa, Pedro" userId="78b15ebb-14ab-45f0-97b3-f50a9b67ce6d" providerId="ADAL" clId="{423C550B-CC57-7E4D-88B8-4D127BE51673}" dt="2020-05-06T09:43:37.782" v="124" actId="478"/>
            <ac:spMkLst>
              <pc:docMk/>
              <pc:sldMasterMk cId="1105970405" sldId="2147483964"/>
              <pc:sldLayoutMk cId="2878274125" sldId="2147484404"/>
              <ac:spMk id="13" creationId="{CE9FFC61-84E1-2D43-B719-A84C667E7B59}"/>
            </ac:spMkLst>
          </pc:spChg>
        </pc:sldLayoutChg>
        <pc:sldLayoutChg chg="addSp delSp modSp">
          <pc:chgData name="Foppa, Pedro" userId="78b15ebb-14ab-45f0-97b3-f50a9b67ce6d" providerId="ADAL" clId="{423C550B-CC57-7E4D-88B8-4D127BE51673}" dt="2020-05-06T09:43:41.138" v="127"/>
          <pc:sldLayoutMkLst>
            <pc:docMk/>
            <pc:sldMasterMk cId="1105970405" sldId="2147483964"/>
            <pc:sldLayoutMk cId="1657487289" sldId="2147484405"/>
          </pc:sldLayoutMkLst>
          <pc:spChg chg="add mod">
            <ac:chgData name="Foppa, Pedro" userId="78b15ebb-14ab-45f0-97b3-f50a9b67ce6d" providerId="ADAL" clId="{423C550B-CC57-7E4D-88B8-4D127BE51673}" dt="2020-05-06T09:43:41.138" v="127"/>
            <ac:spMkLst>
              <pc:docMk/>
              <pc:sldMasterMk cId="1105970405" sldId="2147483964"/>
              <pc:sldLayoutMk cId="1657487289" sldId="2147484405"/>
              <ac:spMk id="14" creationId="{3F2FEA9A-101A-5A4C-83E2-4C0044BA6EE5}"/>
            </ac:spMkLst>
          </pc:spChg>
          <pc:spChg chg="del">
            <ac:chgData name="Foppa, Pedro" userId="78b15ebb-14ab-45f0-97b3-f50a9b67ce6d" providerId="ADAL" clId="{423C550B-CC57-7E4D-88B8-4D127BE51673}" dt="2020-05-06T09:43:40.772" v="126" actId="478"/>
            <ac:spMkLst>
              <pc:docMk/>
              <pc:sldMasterMk cId="1105970405" sldId="2147483964"/>
              <pc:sldLayoutMk cId="1657487289" sldId="2147484405"/>
              <ac:spMk id="15" creationId="{DC08678F-C010-7546-A7A1-17A104779427}"/>
            </ac:spMkLst>
          </pc:spChg>
        </pc:sldLayoutChg>
        <pc:sldLayoutChg chg="addSp delSp modSp">
          <pc:chgData name="Foppa, Pedro" userId="78b15ebb-14ab-45f0-97b3-f50a9b67ce6d" providerId="ADAL" clId="{423C550B-CC57-7E4D-88B8-4D127BE51673}" dt="2020-05-06T09:43:43.874" v="129"/>
          <pc:sldLayoutMkLst>
            <pc:docMk/>
            <pc:sldMasterMk cId="1105970405" sldId="2147483964"/>
            <pc:sldLayoutMk cId="1283288899" sldId="2147484406"/>
          </pc:sldLayoutMkLst>
          <pc:spChg chg="add mod">
            <ac:chgData name="Foppa, Pedro" userId="78b15ebb-14ab-45f0-97b3-f50a9b67ce6d" providerId="ADAL" clId="{423C550B-CC57-7E4D-88B8-4D127BE51673}" dt="2020-05-06T09:43:43.874" v="129"/>
            <ac:spMkLst>
              <pc:docMk/>
              <pc:sldMasterMk cId="1105970405" sldId="2147483964"/>
              <pc:sldLayoutMk cId="1283288899" sldId="2147484406"/>
              <ac:spMk id="13" creationId="{23A21BE0-4841-FF4C-ABD6-32E1F111A998}"/>
            </ac:spMkLst>
          </pc:spChg>
          <pc:spChg chg="del">
            <ac:chgData name="Foppa, Pedro" userId="78b15ebb-14ab-45f0-97b3-f50a9b67ce6d" providerId="ADAL" clId="{423C550B-CC57-7E4D-88B8-4D127BE51673}" dt="2020-05-06T09:43:43.550" v="128" actId="478"/>
            <ac:spMkLst>
              <pc:docMk/>
              <pc:sldMasterMk cId="1105970405" sldId="2147483964"/>
              <pc:sldLayoutMk cId="1283288899" sldId="2147484406"/>
              <ac:spMk id="15" creationId="{DC08678F-C010-7546-A7A1-17A104779427}"/>
            </ac:spMkLst>
          </pc:spChg>
        </pc:sldLayoutChg>
        <pc:sldLayoutChg chg="addSp delSp modSp">
          <pc:chgData name="Foppa, Pedro" userId="78b15ebb-14ab-45f0-97b3-f50a9b67ce6d" providerId="ADAL" clId="{423C550B-CC57-7E4D-88B8-4D127BE51673}" dt="2020-04-23T14:38:44.380" v="30"/>
          <pc:sldLayoutMkLst>
            <pc:docMk/>
            <pc:sldMasterMk cId="1105970405" sldId="2147483964"/>
            <pc:sldLayoutMk cId="2463025767" sldId="2147484409"/>
          </pc:sldLayoutMkLst>
          <pc:spChg chg="del">
            <ac:chgData name="Foppa, Pedro" userId="78b15ebb-14ab-45f0-97b3-f50a9b67ce6d" providerId="ADAL" clId="{423C550B-CC57-7E4D-88B8-4D127BE51673}" dt="2020-04-23T14:38:42.666" v="28" actId="478"/>
            <ac:spMkLst>
              <pc:docMk/>
              <pc:sldMasterMk cId="1105970405" sldId="2147483964"/>
              <pc:sldLayoutMk cId="2463025767" sldId="2147484409"/>
              <ac:spMk id="2" creationId="{EBBB6D40-B4C9-8B4A-B2A6-126F64906376}"/>
            </ac:spMkLst>
          </pc:spChg>
          <pc:spChg chg="del">
            <ac:chgData name="Foppa, Pedro" userId="78b15ebb-14ab-45f0-97b3-f50a9b67ce6d" providerId="ADAL" clId="{423C550B-CC57-7E4D-88B8-4D127BE51673}" dt="2020-04-23T14:38:43.307" v="29" actId="478"/>
            <ac:spMkLst>
              <pc:docMk/>
              <pc:sldMasterMk cId="1105970405" sldId="2147483964"/>
              <pc:sldLayoutMk cId="2463025767" sldId="2147484409"/>
              <ac:spMk id="4" creationId="{00000000-0000-0000-0000-000000000000}"/>
            </ac:spMkLst>
          </pc:spChg>
          <pc:spChg chg="add mod">
            <ac:chgData name="Foppa, Pedro" userId="78b15ebb-14ab-45f0-97b3-f50a9b67ce6d" providerId="ADAL" clId="{423C550B-CC57-7E4D-88B8-4D127BE51673}" dt="2020-04-23T14:38:44.380" v="30"/>
            <ac:spMkLst>
              <pc:docMk/>
              <pc:sldMasterMk cId="1105970405" sldId="2147483964"/>
              <pc:sldLayoutMk cId="2463025767" sldId="2147484409"/>
              <ac:spMk id="7" creationId="{2F7793DD-F793-8F4F-B74E-6B8630C8266F}"/>
            </ac:spMkLst>
          </pc:spChg>
          <pc:spChg chg="add mod">
            <ac:chgData name="Foppa, Pedro" userId="78b15ebb-14ab-45f0-97b3-f50a9b67ce6d" providerId="ADAL" clId="{423C550B-CC57-7E4D-88B8-4D127BE51673}" dt="2020-04-23T14:38:44.380" v="30"/>
            <ac:spMkLst>
              <pc:docMk/>
              <pc:sldMasterMk cId="1105970405" sldId="2147483964"/>
              <pc:sldLayoutMk cId="2463025767" sldId="2147484409"/>
              <ac:spMk id="8" creationId="{BF20315E-2B12-1B43-A789-90CFB92D6FF0}"/>
            </ac:spMkLst>
          </pc:spChg>
        </pc:sldLayoutChg>
      </pc:sldMasterChg>
      <pc:sldMasterChg chg="modSldLayout">
        <pc:chgData name="Foppa, Pedro" userId="78b15ebb-14ab-45f0-97b3-f50a9b67ce6d" providerId="ADAL" clId="{423C550B-CC57-7E4D-88B8-4D127BE51673}" dt="2020-05-06T09:44:46.478" v="155"/>
        <pc:sldMasterMkLst>
          <pc:docMk/>
          <pc:sldMasterMk cId="1206996952" sldId="2147484051"/>
        </pc:sldMasterMkLst>
        <pc:sldLayoutChg chg="modSp">
          <pc:chgData name="Foppa, Pedro" userId="78b15ebb-14ab-45f0-97b3-f50a9b67ce6d" providerId="ADAL" clId="{423C550B-CC57-7E4D-88B8-4D127BE51673}" dt="2020-04-21T08:54:13.181" v="5" actId="947"/>
          <pc:sldLayoutMkLst>
            <pc:docMk/>
            <pc:sldMasterMk cId="1206996952" sldId="2147484051"/>
            <pc:sldLayoutMk cId="2545982760" sldId="2147484058"/>
          </pc:sldLayoutMkLst>
          <pc:spChg chg="mod">
            <ac:chgData name="Foppa, Pedro" userId="78b15ebb-14ab-45f0-97b3-f50a9b67ce6d" providerId="ADAL" clId="{423C550B-CC57-7E4D-88B8-4D127BE51673}" dt="2020-04-21T08:54:13.181" v="5" actId="947"/>
            <ac:spMkLst>
              <pc:docMk/>
              <pc:sldMasterMk cId="1206996952" sldId="2147484051"/>
              <pc:sldLayoutMk cId="2545982760" sldId="2147484058"/>
              <ac:spMk id="9" creationId="{953DB2CB-74A6-F441-B197-A0FBC81F16A7}"/>
            </ac:spMkLst>
          </pc:spChg>
        </pc:sldLayoutChg>
        <pc:sldLayoutChg chg="modSp">
          <pc:chgData name="Foppa, Pedro" userId="78b15ebb-14ab-45f0-97b3-f50a9b67ce6d" providerId="ADAL" clId="{423C550B-CC57-7E4D-88B8-4D127BE51673}" dt="2020-04-21T08:54:17.632" v="6" actId="947"/>
          <pc:sldLayoutMkLst>
            <pc:docMk/>
            <pc:sldMasterMk cId="1206996952" sldId="2147484051"/>
            <pc:sldLayoutMk cId="2351299355" sldId="2147484059"/>
          </pc:sldLayoutMkLst>
          <pc:spChg chg="mod">
            <ac:chgData name="Foppa, Pedro" userId="78b15ebb-14ab-45f0-97b3-f50a9b67ce6d" providerId="ADAL" clId="{423C550B-CC57-7E4D-88B8-4D127BE51673}" dt="2020-04-21T08:54:17.632" v="6" actId="947"/>
            <ac:spMkLst>
              <pc:docMk/>
              <pc:sldMasterMk cId="1206996952" sldId="2147484051"/>
              <pc:sldLayoutMk cId="2351299355" sldId="2147484059"/>
              <ac:spMk id="9" creationId="{5F8B76A1-3AF5-674D-99FD-98684B3ADE81}"/>
            </ac:spMkLst>
          </pc:spChg>
        </pc:sldLayoutChg>
        <pc:sldLayoutChg chg="addSp delSp modSp">
          <pc:chgData name="Foppa, Pedro" userId="78b15ebb-14ab-45f0-97b3-f50a9b67ce6d" providerId="ADAL" clId="{423C550B-CC57-7E4D-88B8-4D127BE51673}" dt="2020-04-23T14:39:24.181" v="43"/>
          <pc:sldLayoutMkLst>
            <pc:docMk/>
            <pc:sldMasterMk cId="1206996952" sldId="2147484051"/>
            <pc:sldLayoutMk cId="3687458742" sldId="2147484087"/>
          </pc:sldLayoutMkLst>
          <pc:spChg chg="del">
            <ac:chgData name="Foppa, Pedro" userId="78b15ebb-14ab-45f0-97b3-f50a9b67ce6d" providerId="ADAL" clId="{423C550B-CC57-7E4D-88B8-4D127BE51673}" dt="2020-04-23T14:39:21.702" v="41" actId="478"/>
            <ac:spMkLst>
              <pc:docMk/>
              <pc:sldMasterMk cId="1206996952" sldId="2147484051"/>
              <pc:sldLayoutMk cId="3687458742" sldId="2147484087"/>
              <ac:spMk id="2" creationId="{EBBB6D40-B4C9-8B4A-B2A6-126F64906376}"/>
            </ac:spMkLst>
          </pc:spChg>
          <pc:spChg chg="del">
            <ac:chgData name="Foppa, Pedro" userId="78b15ebb-14ab-45f0-97b3-f50a9b67ce6d" providerId="ADAL" clId="{423C550B-CC57-7E4D-88B8-4D127BE51673}" dt="2020-04-23T14:39:22.699" v="42" actId="478"/>
            <ac:spMkLst>
              <pc:docMk/>
              <pc:sldMasterMk cId="1206996952" sldId="2147484051"/>
              <pc:sldLayoutMk cId="3687458742" sldId="2147484087"/>
              <ac:spMk id="4" creationId="{00000000-0000-0000-0000-000000000000}"/>
            </ac:spMkLst>
          </pc:spChg>
          <pc:spChg chg="add mod">
            <ac:chgData name="Foppa, Pedro" userId="78b15ebb-14ab-45f0-97b3-f50a9b67ce6d" providerId="ADAL" clId="{423C550B-CC57-7E4D-88B8-4D127BE51673}" dt="2020-04-23T14:39:24.181" v="43"/>
            <ac:spMkLst>
              <pc:docMk/>
              <pc:sldMasterMk cId="1206996952" sldId="2147484051"/>
              <pc:sldLayoutMk cId="3687458742" sldId="2147484087"/>
              <ac:spMk id="7" creationId="{44DC967D-822F-0D4D-9D88-47A397D6890B}"/>
            </ac:spMkLst>
          </pc:spChg>
          <pc:spChg chg="add mod">
            <ac:chgData name="Foppa, Pedro" userId="78b15ebb-14ab-45f0-97b3-f50a9b67ce6d" providerId="ADAL" clId="{423C550B-CC57-7E4D-88B8-4D127BE51673}" dt="2020-04-23T14:39:24.181" v="43"/>
            <ac:spMkLst>
              <pc:docMk/>
              <pc:sldMasterMk cId="1206996952" sldId="2147484051"/>
              <pc:sldLayoutMk cId="3687458742" sldId="2147484087"/>
              <ac:spMk id="8" creationId="{F99DB077-1C85-A441-AE94-AEC6EEA7D38E}"/>
            </ac:spMkLst>
          </pc:spChg>
        </pc:sldLayoutChg>
        <pc:sldLayoutChg chg="modSp">
          <pc:chgData name="Foppa, Pedro" userId="78b15ebb-14ab-45f0-97b3-f50a9b67ce6d" providerId="ADAL" clId="{423C550B-CC57-7E4D-88B8-4D127BE51673}" dt="2020-04-21T08:54:08.624" v="4" actId="947"/>
          <pc:sldLayoutMkLst>
            <pc:docMk/>
            <pc:sldMasterMk cId="1206996952" sldId="2147484051"/>
            <pc:sldLayoutMk cId="2649488594" sldId="2147484304"/>
          </pc:sldLayoutMkLst>
          <pc:spChg chg="mod">
            <ac:chgData name="Foppa, Pedro" userId="78b15ebb-14ab-45f0-97b3-f50a9b67ce6d" providerId="ADAL" clId="{423C550B-CC57-7E4D-88B8-4D127BE51673}" dt="2020-04-21T08:54:08.624" v="4" actId="947"/>
            <ac:spMkLst>
              <pc:docMk/>
              <pc:sldMasterMk cId="1206996952" sldId="2147484051"/>
              <pc:sldLayoutMk cId="2649488594" sldId="2147484304"/>
              <ac:spMk id="16" creationId="{EBBB6D40-B4C9-8B4A-B2A6-126F64906376}"/>
            </ac:spMkLst>
          </pc:spChg>
        </pc:sldLayoutChg>
        <pc:sldLayoutChg chg="modSp">
          <pc:chgData name="Foppa, Pedro" userId="78b15ebb-14ab-45f0-97b3-f50a9b67ce6d" providerId="ADAL" clId="{423C550B-CC57-7E4D-88B8-4D127BE51673}" dt="2020-05-06T09:43:56.466" v="130" actId="255"/>
          <pc:sldLayoutMkLst>
            <pc:docMk/>
            <pc:sldMasterMk cId="1206996952" sldId="2147484051"/>
            <pc:sldLayoutMk cId="296265758" sldId="2147484425"/>
          </pc:sldLayoutMkLst>
          <pc:spChg chg="mod">
            <ac:chgData name="Foppa, Pedro" userId="78b15ebb-14ab-45f0-97b3-f50a9b67ce6d" providerId="ADAL" clId="{423C550B-CC57-7E4D-88B8-4D127BE51673}" dt="2020-05-06T09:43:56.466" v="130" actId="255"/>
            <ac:spMkLst>
              <pc:docMk/>
              <pc:sldMasterMk cId="1206996952" sldId="2147484051"/>
              <pc:sldLayoutMk cId="296265758" sldId="2147484425"/>
              <ac:spMk id="7" creationId="{89A70FBC-EACC-CB4D-8FF2-D940F6554594}"/>
            </ac:spMkLst>
          </pc:spChg>
        </pc:sldLayoutChg>
        <pc:sldLayoutChg chg="addSp delSp modSp">
          <pc:chgData name="Foppa, Pedro" userId="78b15ebb-14ab-45f0-97b3-f50a9b67ce6d" providerId="ADAL" clId="{423C550B-CC57-7E4D-88B8-4D127BE51673}" dt="2020-05-06T09:44:01.578" v="132"/>
          <pc:sldLayoutMkLst>
            <pc:docMk/>
            <pc:sldMasterMk cId="1206996952" sldId="2147484051"/>
            <pc:sldLayoutMk cId="1256067006" sldId="2147484426"/>
          </pc:sldLayoutMkLst>
          <pc:spChg chg="del">
            <ac:chgData name="Foppa, Pedro" userId="78b15ebb-14ab-45f0-97b3-f50a9b67ce6d" providerId="ADAL" clId="{423C550B-CC57-7E4D-88B8-4D127BE51673}" dt="2020-05-06T09:44:01.219" v="131" actId="478"/>
            <ac:spMkLst>
              <pc:docMk/>
              <pc:sldMasterMk cId="1206996952" sldId="2147484051"/>
              <pc:sldLayoutMk cId="1256067006" sldId="2147484426"/>
              <ac:spMk id="7" creationId="{89A70FBC-EACC-CB4D-8FF2-D940F6554594}"/>
            </ac:spMkLst>
          </pc:spChg>
          <pc:spChg chg="add mod">
            <ac:chgData name="Foppa, Pedro" userId="78b15ebb-14ab-45f0-97b3-f50a9b67ce6d" providerId="ADAL" clId="{423C550B-CC57-7E4D-88B8-4D127BE51673}" dt="2020-05-06T09:44:01.578" v="132"/>
            <ac:spMkLst>
              <pc:docMk/>
              <pc:sldMasterMk cId="1206996952" sldId="2147484051"/>
              <pc:sldLayoutMk cId="1256067006" sldId="2147484426"/>
              <ac:spMk id="12" creationId="{22BB93A1-2BBC-6E43-8966-8BC896D72412}"/>
            </ac:spMkLst>
          </pc:spChg>
        </pc:sldLayoutChg>
        <pc:sldLayoutChg chg="addSp delSp modSp">
          <pc:chgData name="Foppa, Pedro" userId="78b15ebb-14ab-45f0-97b3-f50a9b67ce6d" providerId="ADAL" clId="{423C550B-CC57-7E4D-88B8-4D127BE51673}" dt="2020-05-06T09:44:04.838" v="134"/>
          <pc:sldLayoutMkLst>
            <pc:docMk/>
            <pc:sldMasterMk cId="1206996952" sldId="2147484051"/>
            <pc:sldLayoutMk cId="1970641696" sldId="2147484427"/>
          </pc:sldLayoutMkLst>
          <pc:spChg chg="del">
            <ac:chgData name="Foppa, Pedro" userId="78b15ebb-14ab-45f0-97b3-f50a9b67ce6d" providerId="ADAL" clId="{423C550B-CC57-7E4D-88B8-4D127BE51673}" dt="2020-05-06T09:44:04.420" v="133" actId="478"/>
            <ac:spMkLst>
              <pc:docMk/>
              <pc:sldMasterMk cId="1206996952" sldId="2147484051"/>
              <pc:sldLayoutMk cId="1970641696" sldId="2147484427"/>
              <ac:spMk id="7" creationId="{89A70FBC-EACC-CB4D-8FF2-D940F6554594}"/>
            </ac:spMkLst>
          </pc:spChg>
          <pc:spChg chg="add mod">
            <ac:chgData name="Foppa, Pedro" userId="78b15ebb-14ab-45f0-97b3-f50a9b67ce6d" providerId="ADAL" clId="{423C550B-CC57-7E4D-88B8-4D127BE51673}" dt="2020-05-06T09:44:04.838" v="134"/>
            <ac:spMkLst>
              <pc:docMk/>
              <pc:sldMasterMk cId="1206996952" sldId="2147484051"/>
              <pc:sldLayoutMk cId="1970641696" sldId="2147484427"/>
              <ac:spMk id="10" creationId="{47482870-8F1E-4A40-98B3-EB4E14D20B64}"/>
            </ac:spMkLst>
          </pc:spChg>
        </pc:sldLayoutChg>
        <pc:sldLayoutChg chg="addSp delSp modSp">
          <pc:chgData name="Foppa, Pedro" userId="78b15ebb-14ab-45f0-97b3-f50a9b67ce6d" providerId="ADAL" clId="{423C550B-CC57-7E4D-88B8-4D127BE51673}" dt="2020-05-06T09:44:08.034" v="136"/>
          <pc:sldLayoutMkLst>
            <pc:docMk/>
            <pc:sldMasterMk cId="1206996952" sldId="2147484051"/>
            <pc:sldLayoutMk cId="709637189" sldId="2147484428"/>
          </pc:sldLayoutMkLst>
          <pc:spChg chg="del">
            <ac:chgData name="Foppa, Pedro" userId="78b15ebb-14ab-45f0-97b3-f50a9b67ce6d" providerId="ADAL" clId="{423C550B-CC57-7E4D-88B8-4D127BE51673}" dt="2020-05-06T09:44:07.702" v="135" actId="478"/>
            <ac:spMkLst>
              <pc:docMk/>
              <pc:sldMasterMk cId="1206996952" sldId="2147484051"/>
              <pc:sldLayoutMk cId="709637189" sldId="2147484428"/>
              <ac:spMk id="5" creationId="{00000000-0000-0000-0000-000000000000}"/>
            </ac:spMkLst>
          </pc:spChg>
          <pc:spChg chg="add mod">
            <ac:chgData name="Foppa, Pedro" userId="78b15ebb-14ab-45f0-97b3-f50a9b67ce6d" providerId="ADAL" clId="{423C550B-CC57-7E4D-88B8-4D127BE51673}" dt="2020-05-06T09:44:08.034" v="136"/>
            <ac:spMkLst>
              <pc:docMk/>
              <pc:sldMasterMk cId="1206996952" sldId="2147484051"/>
              <pc:sldLayoutMk cId="709637189" sldId="2147484428"/>
              <ac:spMk id="7" creationId="{B5231A29-C420-A24A-83D8-2845B3719A84}"/>
            </ac:spMkLst>
          </pc:spChg>
        </pc:sldLayoutChg>
        <pc:sldLayoutChg chg="addSp delSp modSp">
          <pc:chgData name="Foppa, Pedro" userId="78b15ebb-14ab-45f0-97b3-f50a9b67ce6d" providerId="ADAL" clId="{423C550B-CC57-7E4D-88B8-4D127BE51673}" dt="2020-05-06T09:44:12.571" v="138"/>
          <pc:sldLayoutMkLst>
            <pc:docMk/>
            <pc:sldMasterMk cId="1206996952" sldId="2147484051"/>
            <pc:sldLayoutMk cId="2203244248" sldId="2147484429"/>
          </pc:sldLayoutMkLst>
          <pc:spChg chg="del">
            <ac:chgData name="Foppa, Pedro" userId="78b15ebb-14ab-45f0-97b3-f50a9b67ce6d" providerId="ADAL" clId="{423C550B-CC57-7E4D-88B8-4D127BE51673}" dt="2020-05-06T09:44:12.097" v="137" actId="478"/>
            <ac:spMkLst>
              <pc:docMk/>
              <pc:sldMasterMk cId="1206996952" sldId="2147484051"/>
              <pc:sldLayoutMk cId="2203244248" sldId="2147484429"/>
              <ac:spMk id="7" creationId="{89A70FBC-EACC-CB4D-8FF2-D940F6554594}"/>
            </ac:spMkLst>
          </pc:spChg>
          <pc:spChg chg="add mod">
            <ac:chgData name="Foppa, Pedro" userId="78b15ebb-14ab-45f0-97b3-f50a9b67ce6d" providerId="ADAL" clId="{423C550B-CC57-7E4D-88B8-4D127BE51673}" dt="2020-05-06T09:44:12.571" v="138"/>
            <ac:spMkLst>
              <pc:docMk/>
              <pc:sldMasterMk cId="1206996952" sldId="2147484051"/>
              <pc:sldLayoutMk cId="2203244248" sldId="2147484429"/>
              <ac:spMk id="10" creationId="{15EB805A-E7B4-1A4B-A713-5EC6CFC1859D}"/>
            </ac:spMkLst>
          </pc:spChg>
        </pc:sldLayoutChg>
        <pc:sldLayoutChg chg="addSp delSp modSp">
          <pc:chgData name="Foppa, Pedro" userId="78b15ebb-14ab-45f0-97b3-f50a9b67ce6d" providerId="ADAL" clId="{423C550B-CC57-7E4D-88B8-4D127BE51673}" dt="2020-05-06T09:44:15.752" v="140"/>
          <pc:sldLayoutMkLst>
            <pc:docMk/>
            <pc:sldMasterMk cId="1206996952" sldId="2147484051"/>
            <pc:sldLayoutMk cId="2647983764" sldId="2147484430"/>
          </pc:sldLayoutMkLst>
          <pc:spChg chg="del">
            <ac:chgData name="Foppa, Pedro" userId="78b15ebb-14ab-45f0-97b3-f50a9b67ce6d" providerId="ADAL" clId="{423C550B-CC57-7E4D-88B8-4D127BE51673}" dt="2020-05-06T09:44:15.378" v="139" actId="478"/>
            <ac:spMkLst>
              <pc:docMk/>
              <pc:sldMasterMk cId="1206996952" sldId="2147484051"/>
              <pc:sldLayoutMk cId="2647983764" sldId="2147484430"/>
              <ac:spMk id="5" creationId="{00000000-0000-0000-0000-000000000000}"/>
            </ac:spMkLst>
          </pc:spChg>
          <pc:spChg chg="add mod">
            <ac:chgData name="Foppa, Pedro" userId="78b15ebb-14ab-45f0-97b3-f50a9b67ce6d" providerId="ADAL" clId="{423C550B-CC57-7E4D-88B8-4D127BE51673}" dt="2020-05-06T09:44:15.752" v="140"/>
            <ac:spMkLst>
              <pc:docMk/>
              <pc:sldMasterMk cId="1206996952" sldId="2147484051"/>
              <pc:sldLayoutMk cId="2647983764" sldId="2147484430"/>
              <ac:spMk id="11" creationId="{BE3A48D2-2003-3B48-9BA7-3C3C764A534F}"/>
            </ac:spMkLst>
          </pc:spChg>
        </pc:sldLayoutChg>
        <pc:sldLayoutChg chg="addSp delSp modSp">
          <pc:chgData name="Foppa, Pedro" userId="78b15ebb-14ab-45f0-97b3-f50a9b67ce6d" providerId="ADAL" clId="{423C550B-CC57-7E4D-88B8-4D127BE51673}" dt="2020-05-06T09:44:19.564" v="142"/>
          <pc:sldLayoutMkLst>
            <pc:docMk/>
            <pc:sldMasterMk cId="1206996952" sldId="2147484051"/>
            <pc:sldLayoutMk cId="1532698250" sldId="2147484431"/>
          </pc:sldLayoutMkLst>
          <pc:spChg chg="del">
            <ac:chgData name="Foppa, Pedro" userId="78b15ebb-14ab-45f0-97b3-f50a9b67ce6d" providerId="ADAL" clId="{423C550B-CC57-7E4D-88B8-4D127BE51673}" dt="2020-05-06T09:44:19.242" v="141" actId="478"/>
            <ac:spMkLst>
              <pc:docMk/>
              <pc:sldMasterMk cId="1206996952" sldId="2147484051"/>
              <pc:sldLayoutMk cId="1532698250" sldId="2147484431"/>
              <ac:spMk id="7" creationId="{89A70FBC-EACC-CB4D-8FF2-D940F6554594}"/>
            </ac:spMkLst>
          </pc:spChg>
          <pc:spChg chg="add mod">
            <ac:chgData name="Foppa, Pedro" userId="78b15ebb-14ab-45f0-97b3-f50a9b67ce6d" providerId="ADAL" clId="{423C550B-CC57-7E4D-88B8-4D127BE51673}" dt="2020-05-06T09:44:19.564" v="142"/>
            <ac:spMkLst>
              <pc:docMk/>
              <pc:sldMasterMk cId="1206996952" sldId="2147484051"/>
              <pc:sldLayoutMk cId="1532698250" sldId="2147484431"/>
              <ac:spMk id="10" creationId="{DFAD0D0D-8846-2F49-A055-6C6BC6354FFE}"/>
            </ac:spMkLst>
          </pc:spChg>
        </pc:sldLayoutChg>
        <pc:sldLayoutChg chg="modSp">
          <pc:chgData name="Foppa, Pedro" userId="78b15ebb-14ab-45f0-97b3-f50a9b67ce6d" providerId="ADAL" clId="{423C550B-CC57-7E4D-88B8-4D127BE51673}" dt="2020-05-06T09:44:26.024" v="143" actId="255"/>
          <pc:sldLayoutMkLst>
            <pc:docMk/>
            <pc:sldMasterMk cId="1206996952" sldId="2147484051"/>
            <pc:sldLayoutMk cId="2990791755" sldId="2147484432"/>
          </pc:sldLayoutMkLst>
          <pc:spChg chg="mod">
            <ac:chgData name="Foppa, Pedro" userId="78b15ebb-14ab-45f0-97b3-f50a9b67ce6d" providerId="ADAL" clId="{423C550B-CC57-7E4D-88B8-4D127BE51673}" dt="2020-05-06T09:44:26.024" v="143" actId="255"/>
            <ac:spMkLst>
              <pc:docMk/>
              <pc:sldMasterMk cId="1206996952" sldId="2147484051"/>
              <pc:sldLayoutMk cId="2990791755" sldId="2147484432"/>
              <ac:spMk id="15" creationId="{DC08678F-C010-7546-A7A1-17A104779427}"/>
            </ac:spMkLst>
          </pc:spChg>
        </pc:sldLayoutChg>
        <pc:sldLayoutChg chg="addSp delSp modSp">
          <pc:chgData name="Foppa, Pedro" userId="78b15ebb-14ab-45f0-97b3-f50a9b67ce6d" providerId="ADAL" clId="{423C550B-CC57-7E4D-88B8-4D127BE51673}" dt="2020-05-06T09:44:31.238" v="145"/>
          <pc:sldLayoutMkLst>
            <pc:docMk/>
            <pc:sldMasterMk cId="1206996952" sldId="2147484051"/>
            <pc:sldLayoutMk cId="3258151881" sldId="2147484433"/>
          </pc:sldLayoutMkLst>
          <pc:spChg chg="add mod">
            <ac:chgData name="Foppa, Pedro" userId="78b15ebb-14ab-45f0-97b3-f50a9b67ce6d" providerId="ADAL" clId="{423C550B-CC57-7E4D-88B8-4D127BE51673}" dt="2020-05-06T09:44:31.238" v="145"/>
            <ac:spMkLst>
              <pc:docMk/>
              <pc:sldMasterMk cId="1206996952" sldId="2147484051"/>
              <pc:sldLayoutMk cId="3258151881" sldId="2147484433"/>
              <ac:spMk id="13" creationId="{D4D068D3-76D2-6C48-BF65-509B44CACE3E}"/>
            </ac:spMkLst>
          </pc:spChg>
          <pc:spChg chg="del">
            <ac:chgData name="Foppa, Pedro" userId="78b15ebb-14ab-45f0-97b3-f50a9b67ce6d" providerId="ADAL" clId="{423C550B-CC57-7E4D-88B8-4D127BE51673}" dt="2020-05-06T09:44:30.892" v="144" actId="478"/>
            <ac:spMkLst>
              <pc:docMk/>
              <pc:sldMasterMk cId="1206996952" sldId="2147484051"/>
              <pc:sldLayoutMk cId="3258151881" sldId="2147484433"/>
              <ac:spMk id="15" creationId="{DC08678F-C010-7546-A7A1-17A104779427}"/>
            </ac:spMkLst>
          </pc:spChg>
        </pc:sldLayoutChg>
        <pc:sldLayoutChg chg="addSp delSp modSp">
          <pc:chgData name="Foppa, Pedro" userId="78b15ebb-14ab-45f0-97b3-f50a9b67ce6d" providerId="ADAL" clId="{423C550B-CC57-7E4D-88B8-4D127BE51673}" dt="2020-05-06T09:44:34.352" v="147"/>
          <pc:sldLayoutMkLst>
            <pc:docMk/>
            <pc:sldMasterMk cId="1206996952" sldId="2147484051"/>
            <pc:sldLayoutMk cId="1708343637" sldId="2147484434"/>
          </pc:sldLayoutMkLst>
          <pc:spChg chg="add mod">
            <ac:chgData name="Foppa, Pedro" userId="78b15ebb-14ab-45f0-97b3-f50a9b67ce6d" providerId="ADAL" clId="{423C550B-CC57-7E4D-88B8-4D127BE51673}" dt="2020-05-06T09:44:34.352" v="147"/>
            <ac:spMkLst>
              <pc:docMk/>
              <pc:sldMasterMk cId="1206996952" sldId="2147484051"/>
              <pc:sldLayoutMk cId="1708343637" sldId="2147484434"/>
              <ac:spMk id="9" creationId="{04FCF7FD-3F84-F04D-B73E-0F9F6BA8316B}"/>
            </ac:spMkLst>
          </pc:spChg>
          <pc:spChg chg="del">
            <ac:chgData name="Foppa, Pedro" userId="78b15ebb-14ab-45f0-97b3-f50a9b67ce6d" providerId="ADAL" clId="{423C550B-CC57-7E4D-88B8-4D127BE51673}" dt="2020-05-06T09:44:33.998" v="146" actId="478"/>
            <ac:spMkLst>
              <pc:docMk/>
              <pc:sldMasterMk cId="1206996952" sldId="2147484051"/>
              <pc:sldLayoutMk cId="1708343637" sldId="2147484434"/>
              <ac:spMk id="15" creationId="{DC08678F-C010-7546-A7A1-17A104779427}"/>
            </ac:spMkLst>
          </pc:spChg>
        </pc:sldLayoutChg>
        <pc:sldLayoutChg chg="addSp delSp modSp">
          <pc:chgData name="Foppa, Pedro" userId="78b15ebb-14ab-45f0-97b3-f50a9b67ce6d" providerId="ADAL" clId="{423C550B-CC57-7E4D-88B8-4D127BE51673}" dt="2020-05-06T09:44:38.195" v="149"/>
          <pc:sldLayoutMkLst>
            <pc:docMk/>
            <pc:sldMasterMk cId="1206996952" sldId="2147484051"/>
            <pc:sldLayoutMk cId="3195250164" sldId="2147484435"/>
          </pc:sldLayoutMkLst>
          <pc:spChg chg="add mod">
            <ac:chgData name="Foppa, Pedro" userId="78b15ebb-14ab-45f0-97b3-f50a9b67ce6d" providerId="ADAL" clId="{423C550B-CC57-7E4D-88B8-4D127BE51673}" dt="2020-05-06T09:44:38.195" v="149"/>
            <ac:spMkLst>
              <pc:docMk/>
              <pc:sldMasterMk cId="1206996952" sldId="2147484051"/>
              <pc:sldLayoutMk cId="3195250164" sldId="2147484435"/>
              <ac:spMk id="9" creationId="{196E7A6F-DAC6-B441-B5F5-018B0C7C2A2F}"/>
            </ac:spMkLst>
          </pc:spChg>
          <pc:spChg chg="del">
            <ac:chgData name="Foppa, Pedro" userId="78b15ebb-14ab-45f0-97b3-f50a9b67ce6d" providerId="ADAL" clId="{423C550B-CC57-7E4D-88B8-4D127BE51673}" dt="2020-05-06T09:44:37.398" v="148" actId="478"/>
            <ac:spMkLst>
              <pc:docMk/>
              <pc:sldMasterMk cId="1206996952" sldId="2147484051"/>
              <pc:sldLayoutMk cId="3195250164" sldId="2147484435"/>
              <ac:spMk id="14" creationId="{3287F68B-EF15-A64D-8BC5-46F500332B07}"/>
            </ac:spMkLst>
          </pc:spChg>
        </pc:sldLayoutChg>
        <pc:sldLayoutChg chg="addSp delSp modSp">
          <pc:chgData name="Foppa, Pedro" userId="78b15ebb-14ab-45f0-97b3-f50a9b67ce6d" providerId="ADAL" clId="{423C550B-CC57-7E4D-88B8-4D127BE51673}" dt="2020-05-06T09:44:40.847" v="151"/>
          <pc:sldLayoutMkLst>
            <pc:docMk/>
            <pc:sldMasterMk cId="1206996952" sldId="2147484051"/>
            <pc:sldLayoutMk cId="2712076499" sldId="2147484436"/>
          </pc:sldLayoutMkLst>
          <pc:spChg chg="add mod">
            <ac:chgData name="Foppa, Pedro" userId="78b15ebb-14ab-45f0-97b3-f50a9b67ce6d" providerId="ADAL" clId="{423C550B-CC57-7E4D-88B8-4D127BE51673}" dt="2020-05-06T09:44:40.847" v="151"/>
            <ac:spMkLst>
              <pc:docMk/>
              <pc:sldMasterMk cId="1206996952" sldId="2147484051"/>
              <pc:sldLayoutMk cId="2712076499" sldId="2147484436"/>
              <ac:spMk id="10" creationId="{25A0BA27-1B3E-284F-A41F-F988E9007071}"/>
            </ac:spMkLst>
          </pc:spChg>
          <pc:spChg chg="del">
            <ac:chgData name="Foppa, Pedro" userId="78b15ebb-14ab-45f0-97b3-f50a9b67ce6d" providerId="ADAL" clId="{423C550B-CC57-7E4D-88B8-4D127BE51673}" dt="2020-05-06T09:44:40.485" v="150" actId="478"/>
            <ac:spMkLst>
              <pc:docMk/>
              <pc:sldMasterMk cId="1206996952" sldId="2147484051"/>
              <pc:sldLayoutMk cId="2712076499" sldId="2147484436"/>
              <ac:spMk id="13" creationId="{CE9FFC61-84E1-2D43-B719-A84C667E7B59}"/>
            </ac:spMkLst>
          </pc:spChg>
        </pc:sldLayoutChg>
        <pc:sldLayoutChg chg="addSp delSp modSp">
          <pc:chgData name="Foppa, Pedro" userId="78b15ebb-14ab-45f0-97b3-f50a9b67ce6d" providerId="ADAL" clId="{423C550B-CC57-7E4D-88B8-4D127BE51673}" dt="2020-05-06T09:44:43.542" v="153"/>
          <pc:sldLayoutMkLst>
            <pc:docMk/>
            <pc:sldMasterMk cId="1206996952" sldId="2147484051"/>
            <pc:sldLayoutMk cId="3116815695" sldId="2147484437"/>
          </pc:sldLayoutMkLst>
          <pc:spChg chg="add mod">
            <ac:chgData name="Foppa, Pedro" userId="78b15ebb-14ab-45f0-97b3-f50a9b67ce6d" providerId="ADAL" clId="{423C550B-CC57-7E4D-88B8-4D127BE51673}" dt="2020-05-06T09:44:43.542" v="153"/>
            <ac:spMkLst>
              <pc:docMk/>
              <pc:sldMasterMk cId="1206996952" sldId="2147484051"/>
              <pc:sldLayoutMk cId="3116815695" sldId="2147484437"/>
              <ac:spMk id="14" creationId="{F39D1C75-606C-4D47-8814-AB30DCA4C3B5}"/>
            </ac:spMkLst>
          </pc:spChg>
          <pc:spChg chg="del">
            <ac:chgData name="Foppa, Pedro" userId="78b15ebb-14ab-45f0-97b3-f50a9b67ce6d" providerId="ADAL" clId="{423C550B-CC57-7E4D-88B8-4D127BE51673}" dt="2020-05-06T09:44:43.170" v="152" actId="478"/>
            <ac:spMkLst>
              <pc:docMk/>
              <pc:sldMasterMk cId="1206996952" sldId="2147484051"/>
              <pc:sldLayoutMk cId="3116815695" sldId="2147484437"/>
              <ac:spMk id="15" creationId="{DC08678F-C010-7546-A7A1-17A104779427}"/>
            </ac:spMkLst>
          </pc:spChg>
        </pc:sldLayoutChg>
        <pc:sldLayoutChg chg="addSp delSp modSp">
          <pc:chgData name="Foppa, Pedro" userId="78b15ebb-14ab-45f0-97b3-f50a9b67ce6d" providerId="ADAL" clId="{423C550B-CC57-7E4D-88B8-4D127BE51673}" dt="2020-05-06T09:44:46.478" v="155"/>
          <pc:sldLayoutMkLst>
            <pc:docMk/>
            <pc:sldMasterMk cId="1206996952" sldId="2147484051"/>
            <pc:sldLayoutMk cId="2535460377" sldId="2147484438"/>
          </pc:sldLayoutMkLst>
          <pc:spChg chg="add mod">
            <ac:chgData name="Foppa, Pedro" userId="78b15ebb-14ab-45f0-97b3-f50a9b67ce6d" providerId="ADAL" clId="{423C550B-CC57-7E4D-88B8-4D127BE51673}" dt="2020-05-06T09:44:46.478" v="155"/>
            <ac:spMkLst>
              <pc:docMk/>
              <pc:sldMasterMk cId="1206996952" sldId="2147484051"/>
              <pc:sldLayoutMk cId="2535460377" sldId="2147484438"/>
              <ac:spMk id="13" creationId="{CC321F0F-9EE5-FC4B-A5AF-678F2F4F9CB6}"/>
            </ac:spMkLst>
          </pc:spChg>
          <pc:spChg chg="del">
            <ac:chgData name="Foppa, Pedro" userId="78b15ebb-14ab-45f0-97b3-f50a9b67ce6d" providerId="ADAL" clId="{423C550B-CC57-7E4D-88B8-4D127BE51673}" dt="2020-05-06T09:44:46.169" v="154" actId="478"/>
            <ac:spMkLst>
              <pc:docMk/>
              <pc:sldMasterMk cId="1206996952" sldId="2147484051"/>
              <pc:sldLayoutMk cId="2535460377" sldId="2147484438"/>
              <ac:spMk id="15" creationId="{DC08678F-C010-7546-A7A1-17A104779427}"/>
            </ac:spMkLst>
          </pc:spChg>
        </pc:sldLayoutChg>
        <pc:sldLayoutChg chg="addSp delSp modSp setBg">
          <pc:chgData name="Foppa, Pedro" userId="78b15ebb-14ab-45f0-97b3-f50a9b67ce6d" providerId="ADAL" clId="{423C550B-CC57-7E4D-88B8-4D127BE51673}" dt="2020-04-23T14:39:12.089" v="40"/>
          <pc:sldLayoutMkLst>
            <pc:docMk/>
            <pc:sldMasterMk cId="1206996952" sldId="2147484051"/>
            <pc:sldLayoutMk cId="2229213166" sldId="2147484439"/>
          </pc:sldLayoutMkLst>
          <pc:spChg chg="del">
            <ac:chgData name="Foppa, Pedro" userId="78b15ebb-14ab-45f0-97b3-f50a9b67ce6d" providerId="ADAL" clId="{423C550B-CC57-7E4D-88B8-4D127BE51673}" dt="2020-04-23T14:38:50.112" v="31" actId="478"/>
            <ac:spMkLst>
              <pc:docMk/>
              <pc:sldMasterMk cId="1206996952" sldId="2147484051"/>
              <pc:sldLayoutMk cId="2229213166" sldId="2147484439"/>
              <ac:spMk id="2" creationId="{EBBB6D40-B4C9-8B4A-B2A6-126F64906376}"/>
            </ac:spMkLst>
          </pc:spChg>
          <pc:spChg chg="add del mod">
            <ac:chgData name="Foppa, Pedro" userId="78b15ebb-14ab-45f0-97b3-f50a9b67ce6d" providerId="ADAL" clId="{423C550B-CC57-7E4D-88B8-4D127BE51673}" dt="2020-04-23T14:39:00.519" v="39" actId="478"/>
            <ac:spMkLst>
              <pc:docMk/>
              <pc:sldMasterMk cId="1206996952" sldId="2147484051"/>
              <pc:sldLayoutMk cId="2229213166" sldId="2147484439"/>
              <ac:spMk id="3" creationId="{763F611E-9E80-E44D-B904-C32181C7EFF2}"/>
            </ac:spMkLst>
          </pc:spChg>
          <pc:spChg chg="del">
            <ac:chgData name="Foppa, Pedro" userId="78b15ebb-14ab-45f0-97b3-f50a9b67ce6d" providerId="ADAL" clId="{423C550B-CC57-7E4D-88B8-4D127BE51673}" dt="2020-04-23T14:38:51.345" v="32" actId="478"/>
            <ac:spMkLst>
              <pc:docMk/>
              <pc:sldMasterMk cId="1206996952" sldId="2147484051"/>
              <pc:sldLayoutMk cId="2229213166" sldId="2147484439"/>
              <ac:spMk id="4" creationId="{00000000-0000-0000-0000-000000000000}"/>
            </ac:spMkLst>
          </pc:spChg>
          <pc:spChg chg="add del mod">
            <ac:chgData name="Foppa, Pedro" userId="78b15ebb-14ab-45f0-97b3-f50a9b67ce6d" providerId="ADAL" clId="{423C550B-CC57-7E4D-88B8-4D127BE51673}" dt="2020-04-23T14:39:00.519" v="39" actId="478"/>
            <ac:spMkLst>
              <pc:docMk/>
              <pc:sldMasterMk cId="1206996952" sldId="2147484051"/>
              <pc:sldLayoutMk cId="2229213166" sldId="2147484439"/>
              <ac:spMk id="5" creationId="{41EC9771-FD18-E74F-9B5E-34CA18030976}"/>
            </ac:spMkLst>
          </pc:spChg>
          <pc:spChg chg="add mod">
            <ac:chgData name="Foppa, Pedro" userId="78b15ebb-14ab-45f0-97b3-f50a9b67ce6d" providerId="ADAL" clId="{423C550B-CC57-7E4D-88B8-4D127BE51673}" dt="2020-04-23T14:38:52.863" v="33"/>
            <ac:spMkLst>
              <pc:docMk/>
              <pc:sldMasterMk cId="1206996952" sldId="2147484051"/>
              <pc:sldLayoutMk cId="2229213166" sldId="2147484439"/>
              <ac:spMk id="8" creationId="{4E562E51-6C27-A942-B120-4F2245D2CD1C}"/>
            </ac:spMkLst>
          </pc:spChg>
          <pc:spChg chg="add mod">
            <ac:chgData name="Foppa, Pedro" userId="78b15ebb-14ab-45f0-97b3-f50a9b67ce6d" providerId="ADAL" clId="{423C550B-CC57-7E4D-88B8-4D127BE51673}" dt="2020-04-23T14:38:52.863" v="33"/>
            <ac:spMkLst>
              <pc:docMk/>
              <pc:sldMasterMk cId="1206996952" sldId="2147484051"/>
              <pc:sldLayoutMk cId="2229213166" sldId="2147484439"/>
              <ac:spMk id="11" creationId="{42DDB68E-F78C-FB47-9BAD-0C7B36852631}"/>
            </ac:spMkLst>
          </pc:spChg>
          <pc:picChg chg="mod">
            <ac:chgData name="Foppa, Pedro" userId="78b15ebb-14ab-45f0-97b3-f50a9b67ce6d" providerId="ADAL" clId="{423C550B-CC57-7E4D-88B8-4D127BE51673}" dt="2020-04-23T14:38:54.108" v="34" actId="1076"/>
            <ac:picMkLst>
              <pc:docMk/>
              <pc:sldMasterMk cId="1206996952" sldId="2147484051"/>
              <pc:sldLayoutMk cId="2229213166" sldId="2147484439"/>
              <ac:picMk id="7" creationId="{6F981D7A-97D3-0941-BB13-D1CADDE87DDE}"/>
            </ac:picMkLst>
          </pc:picChg>
        </pc:sldLayoutChg>
      </pc:sldMasterChg>
      <pc:sldMasterChg chg="addSp delSp modSp modSldLayout">
        <pc:chgData name="Foppa, Pedro" userId="78b15ebb-14ab-45f0-97b3-f50a9b67ce6d" providerId="ADAL" clId="{423C550B-CC57-7E4D-88B8-4D127BE51673}" dt="2020-05-27T13:39:47.896" v="182"/>
        <pc:sldMasterMkLst>
          <pc:docMk/>
          <pc:sldMasterMk cId="3857744936" sldId="2147484138"/>
        </pc:sldMasterMkLst>
        <pc:spChg chg="mod">
          <ac:chgData name="Foppa, Pedro" userId="78b15ebb-14ab-45f0-97b3-f50a9b67ce6d" providerId="ADAL" clId="{423C550B-CC57-7E4D-88B8-4D127BE51673}" dt="2020-05-27T13:38:58.839" v="163" actId="14100"/>
          <ac:spMkLst>
            <pc:docMk/>
            <pc:sldMasterMk cId="3857744936" sldId="2147484138"/>
            <ac:spMk id="2" creationId="{71FB68A7-A656-A348-AE42-02B5F30E1E55}"/>
          </ac:spMkLst>
        </pc:spChg>
        <pc:picChg chg="add del mod">
          <ac:chgData name="Foppa, Pedro" userId="78b15ebb-14ab-45f0-97b3-f50a9b67ce6d" providerId="ADAL" clId="{423C550B-CC57-7E4D-88B8-4D127BE51673}" dt="2020-05-27T13:38:56.162" v="162"/>
          <ac:picMkLst>
            <pc:docMk/>
            <pc:sldMasterMk cId="3857744936" sldId="2147484138"/>
            <ac:picMk id="6" creationId="{AF93FCE7-DBB4-9F4D-BD6A-3D02A5FEEA26}"/>
          </ac:picMkLst>
        </pc:picChg>
        <pc:sldLayoutChg chg="addSp delSp modSp">
          <pc:chgData name="Foppa, Pedro" userId="78b15ebb-14ab-45f0-97b3-f50a9b67ce6d" providerId="ADAL" clId="{423C550B-CC57-7E4D-88B8-4D127BE51673}" dt="2020-05-27T13:39:17.419" v="168" actId="478"/>
          <pc:sldLayoutMkLst>
            <pc:docMk/>
            <pc:sldMasterMk cId="3857744936" sldId="2147484138"/>
            <pc:sldLayoutMk cId="2529662652" sldId="2147484204"/>
          </pc:sldLayoutMkLst>
          <pc:spChg chg="mod">
            <ac:chgData name="Foppa, Pedro" userId="78b15ebb-14ab-45f0-97b3-f50a9b67ce6d" providerId="ADAL" clId="{423C550B-CC57-7E4D-88B8-4D127BE51673}" dt="2020-05-27T13:39:15.961" v="167" actId="14100"/>
            <ac:spMkLst>
              <pc:docMk/>
              <pc:sldMasterMk cId="3857744936" sldId="2147484138"/>
              <pc:sldLayoutMk cId="2529662652" sldId="2147484204"/>
              <ac:spMk id="5" creationId="{00000000-0000-0000-0000-000000000000}"/>
            </ac:spMkLst>
          </pc:spChg>
          <pc:spChg chg="add del mod">
            <ac:chgData name="Foppa, Pedro" userId="78b15ebb-14ab-45f0-97b3-f50a9b67ce6d" providerId="ADAL" clId="{423C550B-CC57-7E4D-88B8-4D127BE51673}" dt="2020-05-27T13:39:17.419" v="168" actId="478"/>
            <ac:spMkLst>
              <pc:docMk/>
              <pc:sldMasterMk cId="3857744936" sldId="2147484138"/>
              <pc:sldLayoutMk cId="2529662652" sldId="2147484204"/>
              <ac:spMk id="7" creationId="{D1044A4A-7926-9549-BCD8-6D3DDE26E8C2}"/>
            </ac:spMkLst>
          </pc:spChg>
        </pc:sldLayoutChg>
        <pc:sldLayoutChg chg="addSp delSp modSp">
          <pc:chgData name="Foppa, Pedro" userId="78b15ebb-14ab-45f0-97b3-f50a9b67ce6d" providerId="ADAL" clId="{423C550B-CC57-7E4D-88B8-4D127BE51673}" dt="2020-05-27T13:39:23.332" v="170"/>
          <pc:sldLayoutMkLst>
            <pc:docMk/>
            <pc:sldMasterMk cId="3857744936" sldId="2147484138"/>
            <pc:sldLayoutMk cId="759301388" sldId="2147484205"/>
          </pc:sldLayoutMkLst>
          <pc:spChg chg="del">
            <ac:chgData name="Foppa, Pedro" userId="78b15ebb-14ab-45f0-97b3-f50a9b67ce6d" providerId="ADAL" clId="{423C550B-CC57-7E4D-88B8-4D127BE51673}" dt="2020-05-27T13:39:22.997" v="169" actId="478"/>
            <ac:spMkLst>
              <pc:docMk/>
              <pc:sldMasterMk cId="3857744936" sldId="2147484138"/>
              <pc:sldLayoutMk cId="759301388" sldId="2147484205"/>
              <ac:spMk id="4" creationId="{9C1CA115-5A31-9B4F-83C8-8B075F507E74}"/>
            </ac:spMkLst>
          </pc:spChg>
          <pc:spChg chg="add mod">
            <ac:chgData name="Foppa, Pedro" userId="78b15ebb-14ab-45f0-97b3-f50a9b67ce6d" providerId="ADAL" clId="{423C550B-CC57-7E4D-88B8-4D127BE51673}" dt="2020-05-27T13:39:23.332" v="170"/>
            <ac:spMkLst>
              <pc:docMk/>
              <pc:sldMasterMk cId="3857744936" sldId="2147484138"/>
              <pc:sldLayoutMk cId="759301388" sldId="2147484205"/>
              <ac:spMk id="5" creationId="{503A14FE-D075-C54D-A7E3-E22DBF933384}"/>
            </ac:spMkLst>
          </pc:spChg>
        </pc:sldLayoutChg>
        <pc:sldLayoutChg chg="addSp delSp modSp">
          <pc:chgData name="Foppa, Pedro" userId="78b15ebb-14ab-45f0-97b3-f50a9b67ce6d" providerId="ADAL" clId="{423C550B-CC57-7E4D-88B8-4D127BE51673}" dt="2020-05-27T13:39:27.446" v="172"/>
          <pc:sldLayoutMkLst>
            <pc:docMk/>
            <pc:sldMasterMk cId="3857744936" sldId="2147484138"/>
            <pc:sldLayoutMk cId="2297738643" sldId="2147484206"/>
          </pc:sldLayoutMkLst>
          <pc:spChg chg="del">
            <ac:chgData name="Foppa, Pedro" userId="78b15ebb-14ab-45f0-97b3-f50a9b67ce6d" providerId="ADAL" clId="{423C550B-CC57-7E4D-88B8-4D127BE51673}" dt="2020-05-27T13:39:27.043" v="171" actId="478"/>
            <ac:spMkLst>
              <pc:docMk/>
              <pc:sldMasterMk cId="3857744936" sldId="2147484138"/>
              <pc:sldLayoutMk cId="2297738643" sldId="2147484206"/>
              <ac:spMk id="13" creationId="{B97BF9FD-441C-A744-9042-1AB1172196E8}"/>
            </ac:spMkLst>
          </pc:spChg>
          <pc:spChg chg="add mod">
            <ac:chgData name="Foppa, Pedro" userId="78b15ebb-14ab-45f0-97b3-f50a9b67ce6d" providerId="ADAL" clId="{423C550B-CC57-7E4D-88B8-4D127BE51673}" dt="2020-05-27T13:39:27.446" v="172"/>
            <ac:spMkLst>
              <pc:docMk/>
              <pc:sldMasterMk cId="3857744936" sldId="2147484138"/>
              <pc:sldLayoutMk cId="2297738643" sldId="2147484206"/>
              <ac:spMk id="14" creationId="{92C408C0-1A1B-4D4D-B79A-2D37D6F3CB19}"/>
            </ac:spMkLst>
          </pc:spChg>
        </pc:sldLayoutChg>
        <pc:sldLayoutChg chg="addSp delSp modSp">
          <pc:chgData name="Foppa, Pedro" userId="78b15ebb-14ab-45f0-97b3-f50a9b67ce6d" providerId="ADAL" clId="{423C550B-CC57-7E4D-88B8-4D127BE51673}" dt="2020-05-27T13:39:31.646" v="174"/>
          <pc:sldLayoutMkLst>
            <pc:docMk/>
            <pc:sldMasterMk cId="3857744936" sldId="2147484138"/>
            <pc:sldLayoutMk cId="4243739512" sldId="2147484207"/>
          </pc:sldLayoutMkLst>
          <pc:spChg chg="del">
            <ac:chgData name="Foppa, Pedro" userId="78b15ebb-14ab-45f0-97b3-f50a9b67ce6d" providerId="ADAL" clId="{423C550B-CC57-7E4D-88B8-4D127BE51673}" dt="2020-05-27T13:39:31.243" v="173" actId="478"/>
            <ac:spMkLst>
              <pc:docMk/>
              <pc:sldMasterMk cId="3857744936" sldId="2147484138"/>
              <pc:sldLayoutMk cId="4243739512" sldId="2147484207"/>
              <ac:spMk id="9" creationId="{47433627-9A6E-ED41-B2A4-C0F3A6E4B4C1}"/>
            </ac:spMkLst>
          </pc:spChg>
          <pc:spChg chg="add mod">
            <ac:chgData name="Foppa, Pedro" userId="78b15ebb-14ab-45f0-97b3-f50a9b67ce6d" providerId="ADAL" clId="{423C550B-CC57-7E4D-88B8-4D127BE51673}" dt="2020-05-27T13:39:31.646" v="174"/>
            <ac:spMkLst>
              <pc:docMk/>
              <pc:sldMasterMk cId="3857744936" sldId="2147484138"/>
              <pc:sldLayoutMk cId="4243739512" sldId="2147484207"/>
              <ac:spMk id="11" creationId="{DC41670F-D9DB-3140-AAEA-4430FBF2D30A}"/>
            </ac:spMkLst>
          </pc:spChg>
        </pc:sldLayoutChg>
        <pc:sldLayoutChg chg="addSp delSp modSp">
          <pc:chgData name="Foppa, Pedro" userId="78b15ebb-14ab-45f0-97b3-f50a9b67ce6d" providerId="ADAL" clId="{423C550B-CC57-7E4D-88B8-4D127BE51673}" dt="2020-05-27T13:39:35.719" v="176"/>
          <pc:sldLayoutMkLst>
            <pc:docMk/>
            <pc:sldMasterMk cId="3857744936" sldId="2147484138"/>
            <pc:sldLayoutMk cId="3667487760" sldId="2147484208"/>
          </pc:sldLayoutMkLst>
          <pc:spChg chg="del">
            <ac:chgData name="Foppa, Pedro" userId="78b15ebb-14ab-45f0-97b3-f50a9b67ce6d" providerId="ADAL" clId="{423C550B-CC57-7E4D-88B8-4D127BE51673}" dt="2020-05-27T13:39:35.430" v="175" actId="478"/>
            <ac:spMkLst>
              <pc:docMk/>
              <pc:sldMasterMk cId="3857744936" sldId="2147484138"/>
              <pc:sldLayoutMk cId="3667487760" sldId="2147484208"/>
              <ac:spMk id="7" creationId="{ABD41683-8AD1-5C43-93A7-3955E8407921}"/>
            </ac:spMkLst>
          </pc:spChg>
          <pc:spChg chg="add mod">
            <ac:chgData name="Foppa, Pedro" userId="78b15ebb-14ab-45f0-97b3-f50a9b67ce6d" providerId="ADAL" clId="{423C550B-CC57-7E4D-88B8-4D127BE51673}" dt="2020-05-27T13:39:35.719" v="176"/>
            <ac:spMkLst>
              <pc:docMk/>
              <pc:sldMasterMk cId="3857744936" sldId="2147484138"/>
              <pc:sldLayoutMk cId="3667487760" sldId="2147484208"/>
              <ac:spMk id="8" creationId="{FE1C86EE-79CD-A844-BC58-36532ABD5C56}"/>
            </ac:spMkLst>
          </pc:spChg>
        </pc:sldLayoutChg>
        <pc:sldLayoutChg chg="addSp delSp modSp">
          <pc:chgData name="Foppa, Pedro" userId="78b15ebb-14ab-45f0-97b3-f50a9b67ce6d" providerId="ADAL" clId="{423C550B-CC57-7E4D-88B8-4D127BE51673}" dt="2020-05-27T13:39:40.025" v="178"/>
          <pc:sldLayoutMkLst>
            <pc:docMk/>
            <pc:sldMasterMk cId="3857744936" sldId="2147484138"/>
            <pc:sldLayoutMk cId="1386436423" sldId="2147484209"/>
          </pc:sldLayoutMkLst>
          <pc:spChg chg="del">
            <ac:chgData name="Foppa, Pedro" userId="78b15ebb-14ab-45f0-97b3-f50a9b67ce6d" providerId="ADAL" clId="{423C550B-CC57-7E4D-88B8-4D127BE51673}" dt="2020-05-27T13:39:39.398" v="177" actId="478"/>
            <ac:spMkLst>
              <pc:docMk/>
              <pc:sldMasterMk cId="3857744936" sldId="2147484138"/>
              <pc:sldLayoutMk cId="1386436423" sldId="2147484209"/>
              <ac:spMk id="6" creationId="{F8E97118-1B1B-AE45-B41F-CB96937DDBA3}"/>
            </ac:spMkLst>
          </pc:spChg>
          <pc:spChg chg="add mod">
            <ac:chgData name="Foppa, Pedro" userId="78b15ebb-14ab-45f0-97b3-f50a9b67ce6d" providerId="ADAL" clId="{423C550B-CC57-7E4D-88B8-4D127BE51673}" dt="2020-05-27T13:39:40.025" v="178"/>
            <ac:spMkLst>
              <pc:docMk/>
              <pc:sldMasterMk cId="3857744936" sldId="2147484138"/>
              <pc:sldLayoutMk cId="1386436423" sldId="2147484209"/>
              <ac:spMk id="8" creationId="{BC6158FE-928A-7845-B66A-66F0FE0F7F9C}"/>
            </ac:spMkLst>
          </pc:spChg>
        </pc:sldLayoutChg>
        <pc:sldLayoutChg chg="addSp delSp modSp">
          <pc:chgData name="Foppa, Pedro" userId="78b15ebb-14ab-45f0-97b3-f50a9b67ce6d" providerId="ADAL" clId="{423C550B-CC57-7E4D-88B8-4D127BE51673}" dt="2020-05-27T13:39:44.857" v="180"/>
          <pc:sldLayoutMkLst>
            <pc:docMk/>
            <pc:sldMasterMk cId="3857744936" sldId="2147484138"/>
            <pc:sldLayoutMk cId="860773480" sldId="2147484210"/>
          </pc:sldLayoutMkLst>
          <pc:spChg chg="del">
            <ac:chgData name="Foppa, Pedro" userId="78b15ebb-14ab-45f0-97b3-f50a9b67ce6d" providerId="ADAL" clId="{423C550B-CC57-7E4D-88B8-4D127BE51673}" dt="2020-05-27T13:39:44.304" v="179" actId="478"/>
            <ac:spMkLst>
              <pc:docMk/>
              <pc:sldMasterMk cId="3857744936" sldId="2147484138"/>
              <pc:sldLayoutMk cId="860773480" sldId="2147484210"/>
              <ac:spMk id="6" creationId="{F884EE8F-5F8D-DD45-B2E1-D403EC7D801D}"/>
            </ac:spMkLst>
          </pc:spChg>
          <pc:spChg chg="add mod">
            <ac:chgData name="Foppa, Pedro" userId="78b15ebb-14ab-45f0-97b3-f50a9b67ce6d" providerId="ADAL" clId="{423C550B-CC57-7E4D-88B8-4D127BE51673}" dt="2020-05-27T13:39:44.857" v="180"/>
            <ac:spMkLst>
              <pc:docMk/>
              <pc:sldMasterMk cId="3857744936" sldId="2147484138"/>
              <pc:sldLayoutMk cId="860773480" sldId="2147484210"/>
              <ac:spMk id="8" creationId="{83FBF726-3A82-7143-ACCB-5046CC509D9D}"/>
            </ac:spMkLst>
          </pc:spChg>
        </pc:sldLayoutChg>
        <pc:sldLayoutChg chg="addSp delSp modSp">
          <pc:chgData name="Foppa, Pedro" userId="78b15ebb-14ab-45f0-97b3-f50a9b67ce6d" providerId="ADAL" clId="{423C550B-CC57-7E4D-88B8-4D127BE51673}" dt="2020-05-27T13:39:47.896" v="182"/>
          <pc:sldLayoutMkLst>
            <pc:docMk/>
            <pc:sldMasterMk cId="3857744936" sldId="2147484138"/>
            <pc:sldLayoutMk cId="2342834896" sldId="2147484216"/>
          </pc:sldLayoutMkLst>
          <pc:spChg chg="add mod">
            <ac:chgData name="Foppa, Pedro" userId="78b15ebb-14ab-45f0-97b3-f50a9b67ce6d" providerId="ADAL" clId="{423C550B-CC57-7E4D-88B8-4D127BE51673}" dt="2020-05-27T13:39:47.896" v="182"/>
            <ac:spMkLst>
              <pc:docMk/>
              <pc:sldMasterMk cId="3857744936" sldId="2147484138"/>
              <pc:sldLayoutMk cId="2342834896" sldId="2147484216"/>
              <ac:spMk id="11" creationId="{0270B6DD-EFD0-B148-AC2D-17D9B4352A1A}"/>
            </ac:spMkLst>
          </pc:spChg>
          <pc:spChg chg="del">
            <ac:chgData name="Foppa, Pedro" userId="78b15ebb-14ab-45f0-97b3-f50a9b67ce6d" providerId="ADAL" clId="{423C550B-CC57-7E4D-88B8-4D127BE51673}" dt="2020-05-27T13:39:47.609" v="181" actId="478"/>
            <ac:spMkLst>
              <pc:docMk/>
              <pc:sldMasterMk cId="3857744936" sldId="2147484138"/>
              <pc:sldLayoutMk cId="2342834896" sldId="2147484216"/>
              <ac:spMk id="12" creationId="{8AF53269-C01B-2640-A98E-C0D182477EBB}"/>
            </ac:spMkLst>
          </pc:spChg>
        </pc:sldLayoutChg>
      </pc:sldMasterChg>
    </pc:docChg>
  </pc:docChgLst>
  <pc:docChgLst>
    <pc:chgData name="Waller, Michelle" userId="269c6baa-3bea-43e2-b302-c27845c1a42b" providerId="ADAL" clId="{596D65C6-F3D3-9846-856D-029797305C22}"/>
    <pc:docChg chg="undo custSel addSld delSld modSld sldOrd">
      <pc:chgData name="Waller, Michelle" userId="269c6baa-3bea-43e2-b302-c27845c1a42b" providerId="ADAL" clId="{596D65C6-F3D3-9846-856D-029797305C22}" dt="2020-09-23T10:43:26.295" v="523" actId="1076"/>
      <pc:docMkLst>
        <pc:docMk/>
      </pc:docMkLst>
      <pc:sldChg chg="modSp mod modClrScheme chgLayout">
        <pc:chgData name="Waller, Michelle" userId="269c6baa-3bea-43e2-b302-c27845c1a42b" providerId="ADAL" clId="{596D65C6-F3D3-9846-856D-029797305C22}" dt="2020-09-23T10:27:08.192" v="6"/>
        <pc:sldMkLst>
          <pc:docMk/>
          <pc:sldMk cId="1112600258" sldId="462"/>
        </pc:sldMkLst>
        <pc:spChg chg="mod ord">
          <ac:chgData name="Waller, Michelle" userId="269c6baa-3bea-43e2-b302-c27845c1a42b" providerId="ADAL" clId="{596D65C6-F3D3-9846-856D-029797305C22}" dt="2020-09-23T10:26:10.915" v="5" actId="700"/>
          <ac:spMkLst>
            <pc:docMk/>
            <pc:sldMk cId="1112600258" sldId="462"/>
            <ac:spMk id="2" creationId="{00000000-0000-0000-0000-000000000000}"/>
          </ac:spMkLst>
        </pc:spChg>
        <pc:spChg chg="mod ord">
          <ac:chgData name="Waller, Michelle" userId="269c6baa-3bea-43e2-b302-c27845c1a42b" providerId="ADAL" clId="{596D65C6-F3D3-9846-856D-029797305C22}" dt="2020-09-23T10:27:08.192" v="6"/>
          <ac:spMkLst>
            <pc:docMk/>
            <pc:sldMk cId="1112600258" sldId="462"/>
            <ac:spMk id="3" creationId="{00000000-0000-0000-0000-000000000000}"/>
          </ac:spMkLst>
        </pc:spChg>
      </pc:sldChg>
      <pc:sldChg chg="addSp delSp modSp mod modClrScheme chgLayout">
        <pc:chgData name="Waller, Michelle" userId="269c6baa-3bea-43e2-b302-c27845c1a42b" providerId="ADAL" clId="{596D65C6-F3D3-9846-856D-029797305C22}" dt="2020-09-23T10:43:26.295" v="523" actId="1076"/>
        <pc:sldMkLst>
          <pc:docMk/>
          <pc:sldMk cId="3329272137" sldId="614"/>
        </pc:sldMkLst>
        <pc:spChg chg="mod ord">
          <ac:chgData name="Waller, Michelle" userId="269c6baa-3bea-43e2-b302-c27845c1a42b" providerId="ADAL" clId="{596D65C6-F3D3-9846-856D-029797305C22}" dt="2020-09-23T10:40:32.843" v="479" actId="20577"/>
          <ac:spMkLst>
            <pc:docMk/>
            <pc:sldMk cId="3329272137" sldId="614"/>
            <ac:spMk id="2" creationId="{00000000-0000-0000-0000-000000000000}"/>
          </ac:spMkLst>
        </pc:spChg>
        <pc:spChg chg="add del mod ord">
          <ac:chgData name="Waller, Michelle" userId="269c6baa-3bea-43e2-b302-c27845c1a42b" providerId="ADAL" clId="{596D65C6-F3D3-9846-856D-029797305C22}" dt="2020-09-23T10:38:11.350" v="467" actId="700"/>
          <ac:spMkLst>
            <pc:docMk/>
            <pc:sldMk cId="3329272137" sldId="614"/>
            <ac:spMk id="3" creationId="{AC4C06C0-AA40-E048-A69C-681BD83334B7}"/>
          </ac:spMkLst>
        </pc:spChg>
        <pc:spChg chg="add del mod ord">
          <ac:chgData name="Waller, Michelle" userId="269c6baa-3bea-43e2-b302-c27845c1a42b" providerId="ADAL" clId="{596D65C6-F3D3-9846-856D-029797305C22}" dt="2020-09-23T10:38:50.981" v="469" actId="700"/>
          <ac:spMkLst>
            <pc:docMk/>
            <pc:sldMk cId="3329272137" sldId="614"/>
            <ac:spMk id="4" creationId="{3D8B419C-D893-1246-B184-C7980497DE75}"/>
          </ac:spMkLst>
        </pc:spChg>
        <pc:spChg chg="mod ord">
          <ac:chgData name="Waller, Michelle" userId="269c6baa-3bea-43e2-b302-c27845c1a42b" providerId="ADAL" clId="{596D65C6-F3D3-9846-856D-029797305C22}" dt="2020-09-23T10:38:50.981" v="469" actId="700"/>
          <ac:spMkLst>
            <pc:docMk/>
            <pc:sldMk cId="3329272137" sldId="614"/>
            <ac:spMk id="5" creationId="{00000000-0000-0000-0000-000000000000}"/>
          </ac:spMkLst>
        </pc:spChg>
        <pc:spChg chg="add mod">
          <ac:chgData name="Waller, Michelle" userId="269c6baa-3bea-43e2-b302-c27845c1a42b" providerId="ADAL" clId="{596D65C6-F3D3-9846-856D-029797305C22}" dt="2020-09-23T10:43:26.295" v="523" actId="1076"/>
          <ac:spMkLst>
            <pc:docMk/>
            <pc:sldMk cId="3329272137" sldId="614"/>
            <ac:spMk id="7" creationId="{6341C0E9-CFB2-1C42-85FA-3EE8457BC948}"/>
          </ac:spMkLst>
        </pc:spChg>
        <pc:picChg chg="add mod">
          <ac:chgData name="Waller, Michelle" userId="269c6baa-3bea-43e2-b302-c27845c1a42b" providerId="ADAL" clId="{596D65C6-F3D3-9846-856D-029797305C22}" dt="2020-09-23T10:40:55.204" v="481" actId="1076"/>
          <ac:picMkLst>
            <pc:docMk/>
            <pc:sldMk cId="3329272137" sldId="614"/>
            <ac:picMk id="6" creationId="{A02CE0BA-3C18-FF43-A7EB-2402D9FA86FB}"/>
          </ac:picMkLst>
        </pc:picChg>
      </pc:sldChg>
      <pc:sldChg chg="del">
        <pc:chgData name="Waller, Michelle" userId="269c6baa-3bea-43e2-b302-c27845c1a42b" providerId="ADAL" clId="{596D65C6-F3D3-9846-856D-029797305C22}" dt="2020-09-23T10:36:50.680" v="456" actId="2696"/>
        <pc:sldMkLst>
          <pc:docMk/>
          <pc:sldMk cId="856531162" sldId="752"/>
        </pc:sldMkLst>
      </pc:sldChg>
      <pc:sldChg chg="del">
        <pc:chgData name="Waller, Michelle" userId="269c6baa-3bea-43e2-b302-c27845c1a42b" providerId="ADAL" clId="{596D65C6-F3D3-9846-856D-029797305C22}" dt="2020-09-23T10:36:49.579" v="455" actId="2696"/>
        <pc:sldMkLst>
          <pc:docMk/>
          <pc:sldMk cId="2660385598" sldId="753"/>
        </pc:sldMkLst>
      </pc:sldChg>
      <pc:sldChg chg="del">
        <pc:chgData name="Waller, Michelle" userId="269c6baa-3bea-43e2-b302-c27845c1a42b" providerId="ADAL" clId="{596D65C6-F3D3-9846-856D-029797305C22}" dt="2020-09-23T10:36:45.412" v="451" actId="2696"/>
        <pc:sldMkLst>
          <pc:docMk/>
          <pc:sldMk cId="3029155676" sldId="754"/>
        </pc:sldMkLst>
      </pc:sldChg>
      <pc:sldChg chg="modSp mod ord modClrScheme chgLayout">
        <pc:chgData name="Waller, Michelle" userId="269c6baa-3bea-43e2-b302-c27845c1a42b" providerId="ADAL" clId="{596D65C6-F3D3-9846-856D-029797305C22}" dt="2020-09-23T10:35:12.730" v="447" actId="20577"/>
        <pc:sldMkLst>
          <pc:docMk/>
          <pc:sldMk cId="1116385079" sldId="758"/>
        </pc:sldMkLst>
        <pc:spChg chg="mod ord">
          <ac:chgData name="Waller, Michelle" userId="269c6baa-3bea-43e2-b302-c27845c1a42b" providerId="ADAL" clId="{596D65C6-F3D3-9846-856D-029797305C22}" dt="2020-09-23T10:28:56.492" v="14" actId="700"/>
          <ac:spMkLst>
            <pc:docMk/>
            <pc:sldMk cId="1116385079" sldId="758"/>
            <ac:spMk id="3" creationId="{5BB999F5-B4DA-B945-9729-AF75695806C2}"/>
          </ac:spMkLst>
        </pc:spChg>
        <pc:spChg chg="mod ord">
          <ac:chgData name="Waller, Michelle" userId="269c6baa-3bea-43e2-b302-c27845c1a42b" providerId="ADAL" clId="{596D65C6-F3D3-9846-856D-029797305C22}" dt="2020-09-23T10:28:56.492" v="14" actId="700"/>
          <ac:spMkLst>
            <pc:docMk/>
            <pc:sldMk cId="1116385079" sldId="758"/>
            <ac:spMk id="8" creationId="{AAF02E37-03DE-714A-B93D-34F9AE64C22B}"/>
          </ac:spMkLst>
        </pc:spChg>
        <pc:spChg chg="mod ord">
          <ac:chgData name="Waller, Michelle" userId="269c6baa-3bea-43e2-b302-c27845c1a42b" providerId="ADAL" clId="{596D65C6-F3D3-9846-856D-029797305C22}" dt="2020-09-23T10:35:12.730" v="447" actId="20577"/>
          <ac:spMkLst>
            <pc:docMk/>
            <pc:sldMk cId="1116385079" sldId="758"/>
            <ac:spMk id="9" creationId="{28BFD558-7C1A-3A4A-8CE5-9F2C19E807EE}"/>
          </ac:spMkLst>
        </pc:spChg>
      </pc:sldChg>
      <pc:sldChg chg="addSp delSp modSp add mod modClrScheme chgLayout">
        <pc:chgData name="Waller, Michelle" userId="269c6baa-3bea-43e2-b302-c27845c1a42b" providerId="ADAL" clId="{596D65C6-F3D3-9846-856D-029797305C22}" dt="2020-09-23T10:43:20.757" v="521" actId="1076"/>
        <pc:sldMkLst>
          <pc:docMk/>
          <pc:sldMk cId="695633816" sldId="759"/>
        </pc:sldMkLst>
        <pc:spChg chg="mod ord">
          <ac:chgData name="Waller, Michelle" userId="269c6baa-3bea-43e2-b302-c27845c1a42b" providerId="ADAL" clId="{596D65C6-F3D3-9846-856D-029797305C22}" dt="2020-09-23T10:42:50.564" v="504" actId="20577"/>
          <ac:spMkLst>
            <pc:docMk/>
            <pc:sldMk cId="695633816" sldId="759"/>
            <ac:spMk id="2" creationId="{00000000-0000-0000-0000-000000000000}"/>
          </ac:spMkLst>
        </pc:spChg>
        <pc:spChg chg="add mod">
          <ac:chgData name="Waller, Michelle" userId="269c6baa-3bea-43e2-b302-c27845c1a42b" providerId="ADAL" clId="{596D65C6-F3D3-9846-856D-029797305C22}" dt="2020-09-23T10:43:20.757" v="521" actId="1076"/>
          <ac:spMkLst>
            <pc:docMk/>
            <pc:sldMk cId="695633816" sldId="759"/>
            <ac:spMk id="3" creationId="{40289039-7645-5E42-8664-D33ED4E38EBB}"/>
          </ac:spMkLst>
        </pc:spChg>
        <pc:spChg chg="mod ord">
          <ac:chgData name="Waller, Michelle" userId="269c6baa-3bea-43e2-b302-c27845c1a42b" providerId="ADAL" clId="{596D65C6-F3D3-9846-856D-029797305C22}" dt="2020-09-23T10:42:01.304" v="499" actId="20577"/>
          <ac:spMkLst>
            <pc:docMk/>
            <pc:sldMk cId="695633816" sldId="759"/>
            <ac:spMk id="5" creationId="{00000000-0000-0000-0000-000000000000}"/>
          </ac:spMkLst>
        </pc:spChg>
        <pc:picChg chg="del">
          <ac:chgData name="Waller, Michelle" userId="269c6baa-3bea-43e2-b302-c27845c1a42b" providerId="ADAL" clId="{596D65C6-F3D3-9846-856D-029797305C22}" dt="2020-09-23T10:42:29.065" v="501" actId="478"/>
          <ac:picMkLst>
            <pc:docMk/>
            <pc:sldMk cId="695633816" sldId="759"/>
            <ac:picMk id="6" creationId="{A02CE0BA-3C18-FF43-A7EB-2402D9FA86FB}"/>
          </ac:picMkLst>
        </pc:picChg>
        <pc:picChg chg="add mod">
          <ac:chgData name="Waller, Michelle" userId="269c6baa-3bea-43e2-b302-c27845c1a42b" providerId="ADAL" clId="{596D65C6-F3D3-9846-856D-029797305C22}" dt="2020-09-23T10:42:34.280" v="503" actId="1076"/>
          <ac:picMkLst>
            <pc:docMk/>
            <pc:sldMk cId="695633816" sldId="759"/>
            <ac:picMk id="7" creationId="{786E2BF0-E11D-8047-B7F7-A814E4199C5F}"/>
          </ac:picMkLst>
        </pc:picChg>
      </pc:sldChg>
      <pc:sldChg chg="del">
        <pc:chgData name="Waller, Michelle" userId="269c6baa-3bea-43e2-b302-c27845c1a42b" providerId="ADAL" clId="{596D65C6-F3D3-9846-856D-029797305C22}" dt="2020-09-23T10:36:47.123" v="453" actId="2696"/>
        <pc:sldMkLst>
          <pc:docMk/>
          <pc:sldMk cId="3973869705" sldId="760"/>
        </pc:sldMkLst>
      </pc:sldChg>
      <pc:sldChg chg="del">
        <pc:chgData name="Waller, Michelle" userId="269c6baa-3bea-43e2-b302-c27845c1a42b" providerId="ADAL" clId="{596D65C6-F3D3-9846-856D-029797305C22}" dt="2020-09-23T10:36:54.815" v="457" actId="2696"/>
        <pc:sldMkLst>
          <pc:docMk/>
          <pc:sldMk cId="1221032343" sldId="762"/>
        </pc:sldMkLst>
      </pc:sldChg>
      <pc:sldChg chg="del">
        <pc:chgData name="Waller, Michelle" userId="269c6baa-3bea-43e2-b302-c27845c1a42b" providerId="ADAL" clId="{596D65C6-F3D3-9846-856D-029797305C22}" dt="2020-09-23T10:36:48.275" v="454" actId="2696"/>
        <pc:sldMkLst>
          <pc:docMk/>
          <pc:sldMk cId="4112829610" sldId="763"/>
        </pc:sldMkLst>
      </pc:sldChg>
      <pc:sldChg chg="del">
        <pc:chgData name="Waller, Michelle" userId="269c6baa-3bea-43e2-b302-c27845c1a42b" providerId="ADAL" clId="{596D65C6-F3D3-9846-856D-029797305C22}" dt="2020-09-23T10:36:45.993" v="452" actId="2696"/>
        <pc:sldMkLst>
          <pc:docMk/>
          <pc:sldMk cId="2457245478" sldId="764"/>
        </pc:sldMkLst>
      </pc:sldChg>
    </pc:docChg>
  </pc:docChgLst>
  <pc:docChgLst>
    <pc:chgData name="Waller, Michelle" userId="269c6baa-3bea-43e2-b302-c27845c1a42b" providerId="ADAL" clId="{8D9CFA16-5F47-0841-B344-C8F3D89C5ADA}"/>
    <pc:docChg chg="undo custSel addSld delSld modSld sldOrd">
      <pc:chgData name="Waller, Michelle" userId="269c6baa-3bea-43e2-b302-c27845c1a42b" providerId="ADAL" clId="{8D9CFA16-5F47-0841-B344-C8F3D89C5ADA}" dt="2020-09-23T09:21:21.687" v="773" actId="255"/>
      <pc:docMkLst>
        <pc:docMk/>
      </pc:docMkLst>
      <pc:sldChg chg="addSp delSp modSp mod modClrScheme chgLayout">
        <pc:chgData name="Waller, Michelle" userId="269c6baa-3bea-43e2-b302-c27845c1a42b" providerId="ADAL" clId="{8D9CFA16-5F47-0841-B344-C8F3D89C5ADA}" dt="2020-09-22T16:00:14.933" v="469" actId="2711"/>
        <pc:sldMkLst>
          <pc:docMk/>
          <pc:sldMk cId="1112600258" sldId="462"/>
        </pc:sldMkLst>
        <pc:spChg chg="mod ord">
          <ac:chgData name="Waller, Michelle" userId="269c6baa-3bea-43e2-b302-c27845c1a42b" providerId="ADAL" clId="{8D9CFA16-5F47-0841-B344-C8F3D89C5ADA}" dt="2020-09-22T14:21:02.339" v="30" actId="20577"/>
          <ac:spMkLst>
            <pc:docMk/>
            <pc:sldMk cId="1112600258" sldId="462"/>
            <ac:spMk id="2" creationId="{00000000-0000-0000-0000-000000000000}"/>
          </ac:spMkLst>
        </pc:spChg>
        <pc:spChg chg="mod ord">
          <ac:chgData name="Waller, Michelle" userId="269c6baa-3bea-43e2-b302-c27845c1a42b" providerId="ADAL" clId="{8D9CFA16-5F47-0841-B344-C8F3D89C5ADA}" dt="2020-09-22T16:00:14.933" v="469" actId="2711"/>
          <ac:spMkLst>
            <pc:docMk/>
            <pc:sldMk cId="1112600258" sldId="462"/>
            <ac:spMk id="3" creationId="{00000000-0000-0000-0000-000000000000}"/>
          </ac:spMkLst>
        </pc:spChg>
        <pc:spChg chg="add del mod">
          <ac:chgData name="Waller, Michelle" userId="269c6baa-3bea-43e2-b302-c27845c1a42b" providerId="ADAL" clId="{8D9CFA16-5F47-0841-B344-C8F3D89C5ADA}" dt="2020-09-22T14:20:34.997" v="22"/>
          <ac:spMkLst>
            <pc:docMk/>
            <pc:sldMk cId="1112600258" sldId="462"/>
            <ac:spMk id="6" creationId="{2D7BEF50-3D35-8244-8ECC-65BE92057937}"/>
          </ac:spMkLst>
        </pc:spChg>
        <pc:spChg chg="add del mod">
          <ac:chgData name="Waller, Michelle" userId="269c6baa-3bea-43e2-b302-c27845c1a42b" providerId="ADAL" clId="{8D9CFA16-5F47-0841-B344-C8F3D89C5ADA}" dt="2020-09-22T14:20:45.470" v="26" actId="478"/>
          <ac:spMkLst>
            <pc:docMk/>
            <pc:sldMk cId="1112600258" sldId="462"/>
            <ac:spMk id="7" creationId="{554713F8-BD30-7443-B4AF-6849ACE60237}"/>
          </ac:spMkLst>
        </pc:spChg>
        <pc:picChg chg="del">
          <ac:chgData name="Waller, Michelle" userId="269c6baa-3bea-43e2-b302-c27845c1a42b" providerId="ADAL" clId="{8D9CFA16-5F47-0841-B344-C8F3D89C5ADA}" dt="2020-09-22T15:20:12.850" v="246" actId="478"/>
          <ac:picMkLst>
            <pc:docMk/>
            <pc:sldMk cId="1112600258" sldId="462"/>
            <ac:picMk id="4" creationId="{00000000-0000-0000-0000-000000000000}"/>
          </ac:picMkLst>
        </pc:picChg>
      </pc:sldChg>
      <pc:sldChg chg="del">
        <pc:chgData name="Waller, Michelle" userId="269c6baa-3bea-43e2-b302-c27845c1a42b" providerId="ADAL" clId="{8D9CFA16-5F47-0841-B344-C8F3D89C5ADA}" dt="2020-09-22T14:23:36.086" v="31" actId="2696"/>
        <pc:sldMkLst>
          <pc:docMk/>
          <pc:sldMk cId="1592991364" sldId="612"/>
        </pc:sldMkLst>
      </pc:sldChg>
      <pc:sldChg chg="del">
        <pc:chgData name="Waller, Michelle" userId="269c6baa-3bea-43e2-b302-c27845c1a42b" providerId="ADAL" clId="{8D9CFA16-5F47-0841-B344-C8F3D89C5ADA}" dt="2020-09-22T14:23:37.533" v="32" actId="2696"/>
        <pc:sldMkLst>
          <pc:docMk/>
          <pc:sldMk cId="173039075" sldId="613"/>
        </pc:sldMkLst>
      </pc:sldChg>
      <pc:sldChg chg="modSp mod modClrScheme chgLayout">
        <pc:chgData name="Waller, Michelle" userId="269c6baa-3bea-43e2-b302-c27845c1a42b" providerId="ADAL" clId="{8D9CFA16-5F47-0841-B344-C8F3D89C5ADA}" dt="2020-09-23T09:10:01.712" v="701" actId="255"/>
        <pc:sldMkLst>
          <pc:docMk/>
          <pc:sldMk cId="3329272137" sldId="614"/>
        </pc:sldMkLst>
        <pc:spChg chg="mod ord">
          <ac:chgData name="Waller, Michelle" userId="269c6baa-3bea-43e2-b302-c27845c1a42b" providerId="ADAL" clId="{8D9CFA16-5F47-0841-B344-C8F3D89C5ADA}" dt="2020-09-23T09:10:01.712" v="701" actId="255"/>
          <ac:spMkLst>
            <pc:docMk/>
            <pc:sldMk cId="3329272137" sldId="614"/>
            <ac:spMk id="2" creationId="{00000000-0000-0000-0000-000000000000}"/>
          </ac:spMkLst>
        </pc:spChg>
        <pc:spChg chg="mod ord">
          <ac:chgData name="Waller, Michelle" userId="269c6baa-3bea-43e2-b302-c27845c1a42b" providerId="ADAL" clId="{8D9CFA16-5F47-0841-B344-C8F3D89C5ADA}" dt="2020-09-22T16:37:20.758" v="557" actId="700"/>
          <ac:spMkLst>
            <pc:docMk/>
            <pc:sldMk cId="3329272137" sldId="614"/>
            <ac:spMk id="5" creationId="{00000000-0000-0000-0000-000000000000}"/>
          </ac:spMkLst>
        </pc:spChg>
      </pc:sldChg>
      <pc:sldChg chg="modSp mod modClrScheme chgLayout">
        <pc:chgData name="Waller, Michelle" userId="269c6baa-3bea-43e2-b302-c27845c1a42b" providerId="ADAL" clId="{8D9CFA16-5F47-0841-B344-C8F3D89C5ADA}" dt="2020-09-23T09:10:18.817" v="703" actId="255"/>
        <pc:sldMkLst>
          <pc:docMk/>
          <pc:sldMk cId="1258270248" sldId="616"/>
        </pc:sldMkLst>
        <pc:spChg chg="mod ord">
          <ac:chgData name="Waller, Michelle" userId="269c6baa-3bea-43e2-b302-c27845c1a42b" providerId="ADAL" clId="{8D9CFA16-5F47-0841-B344-C8F3D89C5ADA}" dt="2020-09-22T15:25:38.660" v="249" actId="700"/>
          <ac:spMkLst>
            <pc:docMk/>
            <pc:sldMk cId="1258270248" sldId="616"/>
            <ac:spMk id="3" creationId="{00000000-0000-0000-0000-000000000000}"/>
          </ac:spMkLst>
        </pc:spChg>
        <pc:spChg chg="mod ord">
          <ac:chgData name="Waller, Michelle" userId="269c6baa-3bea-43e2-b302-c27845c1a42b" providerId="ADAL" clId="{8D9CFA16-5F47-0841-B344-C8F3D89C5ADA}" dt="2020-09-23T09:10:18.817" v="703" actId="255"/>
          <ac:spMkLst>
            <pc:docMk/>
            <pc:sldMk cId="1258270248" sldId="616"/>
            <ac:spMk id="9" creationId="{00000000-0000-0000-0000-000000000000}"/>
          </ac:spMkLst>
        </pc:spChg>
      </pc:sldChg>
      <pc:sldChg chg="del">
        <pc:chgData name="Waller, Michelle" userId="269c6baa-3bea-43e2-b302-c27845c1a42b" providerId="ADAL" clId="{8D9CFA16-5F47-0841-B344-C8F3D89C5ADA}" dt="2020-09-22T15:10:56.880" v="244" actId="2696"/>
        <pc:sldMkLst>
          <pc:docMk/>
          <pc:sldMk cId="3031212613" sldId="617"/>
        </pc:sldMkLst>
      </pc:sldChg>
      <pc:sldChg chg="del">
        <pc:chgData name="Waller, Michelle" userId="269c6baa-3bea-43e2-b302-c27845c1a42b" providerId="ADAL" clId="{8D9CFA16-5F47-0841-B344-C8F3D89C5ADA}" dt="2020-09-22T15:11:00.769" v="245" actId="2696"/>
        <pc:sldMkLst>
          <pc:docMk/>
          <pc:sldMk cId="3727644893" sldId="618"/>
        </pc:sldMkLst>
      </pc:sldChg>
      <pc:sldChg chg="del">
        <pc:chgData name="Waller, Michelle" userId="269c6baa-3bea-43e2-b302-c27845c1a42b" providerId="ADAL" clId="{8D9CFA16-5F47-0841-B344-C8F3D89C5ADA}" dt="2020-09-22T16:34:21.093" v="549" actId="2696"/>
        <pc:sldMkLst>
          <pc:docMk/>
          <pc:sldMk cId="2191652147" sldId="751"/>
        </pc:sldMkLst>
      </pc:sldChg>
      <pc:sldChg chg="modSp add mod ord modClrScheme chgLayout">
        <pc:chgData name="Waller, Michelle" userId="269c6baa-3bea-43e2-b302-c27845c1a42b" providerId="ADAL" clId="{8D9CFA16-5F47-0841-B344-C8F3D89C5ADA}" dt="2020-09-23T09:18:39.564" v="761" actId="255"/>
        <pc:sldMkLst>
          <pc:docMk/>
          <pc:sldMk cId="856531162" sldId="752"/>
        </pc:sldMkLst>
        <pc:spChg chg="mod ord">
          <ac:chgData name="Waller, Michelle" userId="269c6baa-3bea-43e2-b302-c27845c1a42b" providerId="ADAL" clId="{8D9CFA16-5F47-0841-B344-C8F3D89C5ADA}" dt="2020-09-23T09:18:39.564" v="761" actId="255"/>
          <ac:spMkLst>
            <pc:docMk/>
            <pc:sldMk cId="856531162" sldId="752"/>
            <ac:spMk id="2" creationId="{00000000-0000-0000-0000-000000000000}"/>
          </ac:spMkLst>
        </pc:spChg>
        <pc:spChg chg="mod ord">
          <ac:chgData name="Waller, Michelle" userId="269c6baa-3bea-43e2-b302-c27845c1a42b" providerId="ADAL" clId="{8D9CFA16-5F47-0841-B344-C8F3D89C5ADA}" dt="2020-09-22T15:26:04.118" v="250" actId="700"/>
          <ac:spMkLst>
            <pc:docMk/>
            <pc:sldMk cId="856531162" sldId="752"/>
            <ac:spMk id="5" creationId="{00000000-0000-0000-0000-000000000000}"/>
          </ac:spMkLst>
        </pc:spChg>
      </pc:sldChg>
      <pc:sldChg chg="addSp delSp modSp add del mod modClrScheme chgLayout">
        <pc:chgData name="Waller, Michelle" userId="269c6baa-3bea-43e2-b302-c27845c1a42b" providerId="ADAL" clId="{8D9CFA16-5F47-0841-B344-C8F3D89C5ADA}" dt="2020-09-23T09:20:55.106" v="771" actId="255"/>
        <pc:sldMkLst>
          <pc:docMk/>
          <pc:sldMk cId="2660385598" sldId="753"/>
        </pc:sldMkLst>
        <pc:spChg chg="add del mod ord">
          <ac:chgData name="Waller, Michelle" userId="269c6baa-3bea-43e2-b302-c27845c1a42b" providerId="ADAL" clId="{8D9CFA16-5F47-0841-B344-C8F3D89C5ADA}" dt="2020-09-22T16:40:15.136" v="561" actId="700"/>
          <ac:spMkLst>
            <pc:docMk/>
            <pc:sldMk cId="2660385598" sldId="753"/>
            <ac:spMk id="2" creationId="{371501C6-DB67-A84D-ABED-88A1963BC914}"/>
          </ac:spMkLst>
        </pc:spChg>
        <pc:spChg chg="del mod ord">
          <ac:chgData name="Waller, Michelle" userId="269c6baa-3bea-43e2-b302-c27845c1a42b" providerId="ADAL" clId="{8D9CFA16-5F47-0841-B344-C8F3D89C5ADA}" dt="2020-09-22T14:57:50.930" v="201" actId="700"/>
          <ac:spMkLst>
            <pc:docMk/>
            <pc:sldMk cId="2660385598" sldId="753"/>
            <ac:spMk id="2" creationId="{75EA579B-AAC0-964C-824C-BBC25EB3F661}"/>
          </ac:spMkLst>
        </pc:spChg>
        <pc:spChg chg="add mod">
          <ac:chgData name="Waller, Michelle" userId="269c6baa-3bea-43e2-b302-c27845c1a42b" providerId="ADAL" clId="{8D9CFA16-5F47-0841-B344-C8F3D89C5ADA}" dt="2020-09-23T08:05:48.311" v="671" actId="207"/>
          <ac:spMkLst>
            <pc:docMk/>
            <pc:sldMk cId="2660385598" sldId="753"/>
            <ac:spMk id="2" creationId="{95A0AEC5-397B-E446-A3AD-1862F25860B9}"/>
          </ac:spMkLst>
        </pc:spChg>
        <pc:spChg chg="mod ord">
          <ac:chgData name="Waller, Michelle" userId="269c6baa-3bea-43e2-b302-c27845c1a42b" providerId="ADAL" clId="{8D9CFA16-5F47-0841-B344-C8F3D89C5ADA}" dt="2020-09-23T07:53:01.896" v="593" actId="700"/>
          <ac:spMkLst>
            <pc:docMk/>
            <pc:sldMk cId="2660385598" sldId="753"/>
            <ac:spMk id="3" creationId="{5BB999F5-B4DA-B945-9729-AF75695806C2}"/>
          </ac:spMkLst>
        </pc:spChg>
        <pc:spChg chg="del mod ord">
          <ac:chgData name="Waller, Michelle" userId="269c6baa-3bea-43e2-b302-c27845c1a42b" providerId="ADAL" clId="{8D9CFA16-5F47-0841-B344-C8F3D89C5ADA}" dt="2020-09-22T14:57:50.930" v="201" actId="700"/>
          <ac:spMkLst>
            <pc:docMk/>
            <pc:sldMk cId="2660385598" sldId="753"/>
            <ac:spMk id="4" creationId="{0211AED4-C30C-5F4B-AF2A-0FFA6642BA84}"/>
          </ac:spMkLst>
        </pc:spChg>
        <pc:spChg chg="add del mod ord">
          <ac:chgData name="Waller, Michelle" userId="269c6baa-3bea-43e2-b302-c27845c1a42b" providerId="ADAL" clId="{8D9CFA16-5F47-0841-B344-C8F3D89C5ADA}" dt="2020-09-22T14:58:43.609" v="202" actId="700"/>
          <ac:spMkLst>
            <pc:docMk/>
            <pc:sldMk cId="2660385598" sldId="753"/>
            <ac:spMk id="5" creationId="{9FF45EDB-40F8-E249-9B49-72020CF76704}"/>
          </ac:spMkLst>
        </pc:spChg>
        <pc:spChg chg="add del mod ord">
          <ac:chgData name="Waller, Michelle" userId="269c6baa-3bea-43e2-b302-c27845c1a42b" providerId="ADAL" clId="{8D9CFA16-5F47-0841-B344-C8F3D89C5ADA}" dt="2020-09-22T14:58:43.609" v="202" actId="700"/>
          <ac:spMkLst>
            <pc:docMk/>
            <pc:sldMk cId="2660385598" sldId="753"/>
            <ac:spMk id="6" creationId="{38F4E024-1E26-6241-96F8-A573331A762C}"/>
          </ac:spMkLst>
        </pc:spChg>
        <pc:spChg chg="add del mod ord">
          <ac:chgData name="Waller, Michelle" userId="269c6baa-3bea-43e2-b302-c27845c1a42b" providerId="ADAL" clId="{8D9CFA16-5F47-0841-B344-C8F3D89C5ADA}" dt="2020-09-22T14:58:43.609" v="202" actId="700"/>
          <ac:spMkLst>
            <pc:docMk/>
            <pc:sldMk cId="2660385598" sldId="753"/>
            <ac:spMk id="7" creationId="{92C6F3D8-9105-5E46-9384-DC1A6220DA1A}"/>
          </ac:spMkLst>
        </pc:spChg>
        <pc:spChg chg="add mod">
          <ac:chgData name="Waller, Michelle" userId="269c6baa-3bea-43e2-b302-c27845c1a42b" providerId="ADAL" clId="{8D9CFA16-5F47-0841-B344-C8F3D89C5ADA}" dt="2020-09-22T16:41:04.896" v="565"/>
          <ac:spMkLst>
            <pc:docMk/>
            <pc:sldMk cId="2660385598" sldId="753"/>
            <ac:spMk id="7" creationId="{DBF3EBAE-9F8C-D149-9DFF-FFDAFDFF74C5}"/>
          </ac:spMkLst>
        </pc:spChg>
        <pc:spChg chg="add mod ord">
          <ac:chgData name="Waller, Michelle" userId="269c6baa-3bea-43e2-b302-c27845c1a42b" providerId="ADAL" clId="{8D9CFA16-5F47-0841-B344-C8F3D89C5ADA}" dt="2020-09-23T07:53:01.896" v="593" actId="700"/>
          <ac:spMkLst>
            <pc:docMk/>
            <pc:sldMk cId="2660385598" sldId="753"/>
            <ac:spMk id="8" creationId="{AAF02E37-03DE-714A-B93D-34F9AE64C22B}"/>
          </ac:spMkLst>
        </pc:spChg>
        <pc:spChg chg="add mod ord">
          <ac:chgData name="Waller, Michelle" userId="269c6baa-3bea-43e2-b302-c27845c1a42b" providerId="ADAL" clId="{8D9CFA16-5F47-0841-B344-C8F3D89C5ADA}" dt="2020-09-23T09:20:55.106" v="771" actId="255"/>
          <ac:spMkLst>
            <pc:docMk/>
            <pc:sldMk cId="2660385598" sldId="753"/>
            <ac:spMk id="9" creationId="{28BFD558-7C1A-3A4A-8CE5-9F2C19E807EE}"/>
          </ac:spMkLst>
        </pc:spChg>
        <pc:picChg chg="add mod">
          <ac:chgData name="Waller, Michelle" userId="269c6baa-3bea-43e2-b302-c27845c1a42b" providerId="ADAL" clId="{8D9CFA16-5F47-0841-B344-C8F3D89C5ADA}" dt="2020-09-22T15:04:28.450" v="218" actId="1076"/>
          <ac:picMkLst>
            <pc:docMk/>
            <pc:sldMk cId="2660385598" sldId="753"/>
            <ac:picMk id="10" creationId="{AE4600EF-A121-6F45-902B-CBE689550580}"/>
          </ac:picMkLst>
        </pc:picChg>
      </pc:sldChg>
      <pc:sldChg chg="modSp add mod ord modClrScheme chgLayout">
        <pc:chgData name="Waller, Michelle" userId="269c6baa-3bea-43e2-b302-c27845c1a42b" providerId="ADAL" clId="{8D9CFA16-5F47-0841-B344-C8F3D89C5ADA}" dt="2020-09-23T07:53:18.327" v="594" actId="700"/>
        <pc:sldMkLst>
          <pc:docMk/>
          <pc:sldMk cId="3029155676" sldId="754"/>
        </pc:sldMkLst>
        <pc:spChg chg="mod ord">
          <ac:chgData name="Waller, Michelle" userId="269c6baa-3bea-43e2-b302-c27845c1a42b" providerId="ADAL" clId="{8D9CFA16-5F47-0841-B344-C8F3D89C5ADA}" dt="2020-09-23T07:53:18.327" v="594" actId="700"/>
          <ac:spMkLst>
            <pc:docMk/>
            <pc:sldMk cId="3029155676" sldId="754"/>
            <ac:spMk id="2" creationId="{00000000-0000-0000-0000-000000000000}"/>
          </ac:spMkLst>
        </pc:spChg>
        <pc:spChg chg="mod ord">
          <ac:chgData name="Waller, Michelle" userId="269c6baa-3bea-43e2-b302-c27845c1a42b" providerId="ADAL" clId="{8D9CFA16-5F47-0841-B344-C8F3D89C5ADA}" dt="2020-09-23T07:53:18.327" v="594" actId="700"/>
          <ac:spMkLst>
            <pc:docMk/>
            <pc:sldMk cId="3029155676" sldId="754"/>
            <ac:spMk id="5" creationId="{00000000-0000-0000-0000-000000000000}"/>
          </ac:spMkLst>
        </pc:spChg>
      </pc:sldChg>
      <pc:sldChg chg="modSp add mod modClrScheme chgLayout">
        <pc:chgData name="Waller, Michelle" userId="269c6baa-3bea-43e2-b302-c27845c1a42b" providerId="ADAL" clId="{8D9CFA16-5F47-0841-B344-C8F3D89C5ADA}" dt="2020-09-23T07:53:55.665" v="595" actId="700"/>
        <pc:sldMkLst>
          <pc:docMk/>
          <pc:sldMk cId="36629818" sldId="755"/>
        </pc:sldMkLst>
        <pc:spChg chg="mod ord">
          <ac:chgData name="Waller, Michelle" userId="269c6baa-3bea-43e2-b302-c27845c1a42b" providerId="ADAL" clId="{8D9CFA16-5F47-0841-B344-C8F3D89C5ADA}" dt="2020-09-23T07:53:55.665" v="595" actId="700"/>
          <ac:spMkLst>
            <pc:docMk/>
            <pc:sldMk cId="36629818" sldId="755"/>
            <ac:spMk id="2" creationId="{00000000-0000-0000-0000-000000000000}"/>
          </ac:spMkLst>
        </pc:spChg>
        <pc:spChg chg="mod ord">
          <ac:chgData name="Waller, Michelle" userId="269c6baa-3bea-43e2-b302-c27845c1a42b" providerId="ADAL" clId="{8D9CFA16-5F47-0841-B344-C8F3D89C5ADA}" dt="2020-09-23T07:53:55.665" v="595" actId="700"/>
          <ac:spMkLst>
            <pc:docMk/>
            <pc:sldMk cId="36629818" sldId="755"/>
            <ac:spMk id="5" creationId="{00000000-0000-0000-0000-000000000000}"/>
          </ac:spMkLst>
        </pc:spChg>
      </pc:sldChg>
      <pc:sldChg chg="addSp delSp modSp add mod modClrScheme chgLayout">
        <pc:chgData name="Waller, Michelle" userId="269c6baa-3bea-43e2-b302-c27845c1a42b" providerId="ADAL" clId="{8D9CFA16-5F47-0841-B344-C8F3D89C5ADA}" dt="2020-09-23T07:54:34.849" v="598" actId="14100"/>
        <pc:sldMkLst>
          <pc:docMk/>
          <pc:sldMk cId="441115752" sldId="756"/>
        </pc:sldMkLst>
        <pc:spChg chg="mod ord">
          <ac:chgData name="Waller, Michelle" userId="269c6baa-3bea-43e2-b302-c27845c1a42b" providerId="ADAL" clId="{8D9CFA16-5F47-0841-B344-C8F3D89C5ADA}" dt="2020-09-23T07:54:26.323" v="596" actId="700"/>
          <ac:spMkLst>
            <pc:docMk/>
            <pc:sldMk cId="441115752" sldId="756"/>
            <ac:spMk id="2" creationId="{00000000-0000-0000-0000-000000000000}"/>
          </ac:spMkLst>
        </pc:spChg>
        <pc:spChg chg="add del mod ord">
          <ac:chgData name="Waller, Michelle" userId="269c6baa-3bea-43e2-b302-c27845c1a42b" providerId="ADAL" clId="{8D9CFA16-5F47-0841-B344-C8F3D89C5ADA}" dt="2020-09-22T16:23:34.100" v="505" actId="700"/>
          <ac:spMkLst>
            <pc:docMk/>
            <pc:sldMk cId="441115752" sldId="756"/>
            <ac:spMk id="3" creationId="{2E5B2C6F-6D20-3648-8DC9-BC479BF20463}"/>
          </ac:spMkLst>
        </pc:spChg>
        <pc:spChg chg="add del mod ord">
          <ac:chgData name="Waller, Michelle" userId="269c6baa-3bea-43e2-b302-c27845c1a42b" providerId="ADAL" clId="{8D9CFA16-5F47-0841-B344-C8F3D89C5ADA}" dt="2020-09-22T16:24:16.490" v="509" actId="700"/>
          <ac:spMkLst>
            <pc:docMk/>
            <pc:sldMk cId="441115752" sldId="756"/>
            <ac:spMk id="4" creationId="{673E8AED-5E31-0F40-9348-CD12494C769C}"/>
          </ac:spMkLst>
        </pc:spChg>
        <pc:spChg chg="mod ord">
          <ac:chgData name="Waller, Michelle" userId="269c6baa-3bea-43e2-b302-c27845c1a42b" providerId="ADAL" clId="{8D9CFA16-5F47-0841-B344-C8F3D89C5ADA}" dt="2020-09-23T07:54:34.849" v="598" actId="14100"/>
          <ac:spMkLst>
            <pc:docMk/>
            <pc:sldMk cId="441115752" sldId="756"/>
            <ac:spMk id="5" creationId="{00000000-0000-0000-0000-000000000000}"/>
          </ac:spMkLst>
        </pc:spChg>
        <pc:spChg chg="add del mod ord">
          <ac:chgData name="Waller, Michelle" userId="269c6baa-3bea-43e2-b302-c27845c1a42b" providerId="ADAL" clId="{8D9CFA16-5F47-0841-B344-C8F3D89C5ADA}" dt="2020-09-22T16:29:48.873" v="537" actId="700"/>
          <ac:spMkLst>
            <pc:docMk/>
            <pc:sldMk cId="441115752" sldId="756"/>
            <ac:spMk id="6" creationId="{90DEBBED-712C-5042-88D4-7B6AB7AD712A}"/>
          </ac:spMkLst>
        </pc:spChg>
        <pc:spChg chg="add del mod">
          <ac:chgData name="Waller, Michelle" userId="269c6baa-3bea-43e2-b302-c27845c1a42b" providerId="ADAL" clId="{8D9CFA16-5F47-0841-B344-C8F3D89C5ADA}" dt="2020-09-22T16:29:57.817" v="539" actId="478"/>
          <ac:spMkLst>
            <pc:docMk/>
            <pc:sldMk cId="441115752" sldId="756"/>
            <ac:spMk id="7" creationId="{4ABA3663-E3DE-E649-8E75-AC1FD941E847}"/>
          </ac:spMkLst>
        </pc:spChg>
        <pc:spChg chg="add mod">
          <ac:chgData name="Waller, Michelle" userId="269c6baa-3bea-43e2-b302-c27845c1a42b" providerId="ADAL" clId="{8D9CFA16-5F47-0841-B344-C8F3D89C5ADA}" dt="2020-09-22T16:30:10.629" v="541" actId="27636"/>
          <ac:spMkLst>
            <pc:docMk/>
            <pc:sldMk cId="441115752" sldId="756"/>
            <ac:spMk id="8" creationId="{C6D6E3E7-02BC-0C4A-ADEA-08A0C50BC61A}"/>
          </ac:spMkLst>
        </pc:spChg>
      </pc:sldChg>
      <pc:sldChg chg="addSp delSp modSp add mod ord modClrScheme chgLayout">
        <pc:chgData name="Waller, Michelle" userId="269c6baa-3bea-43e2-b302-c27845c1a42b" providerId="ADAL" clId="{8D9CFA16-5F47-0841-B344-C8F3D89C5ADA}" dt="2020-09-23T09:12:02.887" v="716" actId="20577"/>
        <pc:sldMkLst>
          <pc:docMk/>
          <pc:sldMk cId="2937639649" sldId="757"/>
        </pc:sldMkLst>
        <pc:spChg chg="mod ord">
          <ac:chgData name="Waller, Michelle" userId="269c6baa-3bea-43e2-b302-c27845c1a42b" providerId="ADAL" clId="{8D9CFA16-5F47-0841-B344-C8F3D89C5ADA}" dt="2020-09-23T07:55:48.272" v="599" actId="700"/>
          <ac:spMkLst>
            <pc:docMk/>
            <pc:sldMk cId="2937639649" sldId="757"/>
            <ac:spMk id="3" creationId="{5BB999F5-B4DA-B945-9729-AF75695806C2}"/>
          </ac:spMkLst>
        </pc:spChg>
        <pc:spChg chg="add mod">
          <ac:chgData name="Waller, Michelle" userId="269c6baa-3bea-43e2-b302-c27845c1a42b" providerId="ADAL" clId="{8D9CFA16-5F47-0841-B344-C8F3D89C5ADA}" dt="2020-09-23T08:05:36.594" v="669" actId="207"/>
          <ac:spMkLst>
            <pc:docMk/>
            <pc:sldMk cId="2937639649" sldId="757"/>
            <ac:spMk id="6" creationId="{7AAF69E9-0572-7446-91CD-254A37451DF2}"/>
          </ac:spMkLst>
        </pc:spChg>
        <pc:spChg chg="mod ord">
          <ac:chgData name="Waller, Michelle" userId="269c6baa-3bea-43e2-b302-c27845c1a42b" providerId="ADAL" clId="{8D9CFA16-5F47-0841-B344-C8F3D89C5ADA}" dt="2020-09-23T07:55:48.272" v="599" actId="700"/>
          <ac:spMkLst>
            <pc:docMk/>
            <pc:sldMk cId="2937639649" sldId="757"/>
            <ac:spMk id="8" creationId="{AAF02E37-03DE-714A-B93D-34F9AE64C22B}"/>
          </ac:spMkLst>
        </pc:spChg>
        <pc:spChg chg="mod ord">
          <ac:chgData name="Waller, Michelle" userId="269c6baa-3bea-43e2-b302-c27845c1a42b" providerId="ADAL" clId="{8D9CFA16-5F47-0841-B344-C8F3D89C5ADA}" dt="2020-09-23T09:12:02.887" v="716" actId="20577"/>
          <ac:spMkLst>
            <pc:docMk/>
            <pc:sldMk cId="2937639649" sldId="757"/>
            <ac:spMk id="9" creationId="{28BFD558-7C1A-3A4A-8CE5-9F2C19E807EE}"/>
          </ac:spMkLst>
        </pc:spChg>
        <pc:picChg chg="add mod">
          <ac:chgData name="Waller, Michelle" userId="269c6baa-3bea-43e2-b302-c27845c1a42b" providerId="ADAL" clId="{8D9CFA16-5F47-0841-B344-C8F3D89C5ADA}" dt="2020-09-23T07:58:41.731" v="642" actId="1076"/>
          <ac:picMkLst>
            <pc:docMk/>
            <pc:sldMk cId="2937639649" sldId="757"/>
            <ac:picMk id="7" creationId="{B1F6417E-E978-BE4C-94D3-428F01CA110F}"/>
          </ac:picMkLst>
        </pc:picChg>
        <pc:picChg chg="del">
          <ac:chgData name="Waller, Michelle" userId="269c6baa-3bea-43e2-b302-c27845c1a42b" providerId="ADAL" clId="{8D9CFA16-5F47-0841-B344-C8F3D89C5ADA}" dt="2020-09-23T07:55:59.529" v="600" actId="478"/>
          <ac:picMkLst>
            <pc:docMk/>
            <pc:sldMk cId="2937639649" sldId="757"/>
            <ac:picMk id="10" creationId="{AE4600EF-A121-6F45-902B-CBE689550580}"/>
          </ac:picMkLst>
        </pc:picChg>
      </pc:sldChg>
      <pc:sldChg chg="delSp modSp add mod">
        <pc:chgData name="Waller, Michelle" userId="269c6baa-3bea-43e2-b302-c27845c1a42b" providerId="ADAL" clId="{8D9CFA16-5F47-0841-B344-C8F3D89C5ADA}" dt="2020-09-23T09:21:21.687" v="773" actId="255"/>
        <pc:sldMkLst>
          <pc:docMk/>
          <pc:sldMk cId="1116385079" sldId="758"/>
        </pc:sldMkLst>
        <pc:spChg chg="del">
          <ac:chgData name="Waller, Michelle" userId="269c6baa-3bea-43e2-b302-c27845c1a42b" providerId="ADAL" clId="{8D9CFA16-5F47-0841-B344-C8F3D89C5ADA}" dt="2020-09-23T08:00:50.140" v="645" actId="478"/>
          <ac:spMkLst>
            <pc:docMk/>
            <pc:sldMk cId="1116385079" sldId="758"/>
            <ac:spMk id="6" creationId="{7AAF69E9-0572-7446-91CD-254A37451DF2}"/>
          </ac:spMkLst>
        </pc:spChg>
        <pc:spChg chg="mod">
          <ac:chgData name="Waller, Michelle" userId="269c6baa-3bea-43e2-b302-c27845c1a42b" providerId="ADAL" clId="{8D9CFA16-5F47-0841-B344-C8F3D89C5ADA}" dt="2020-09-23T09:21:21.687" v="773" actId="255"/>
          <ac:spMkLst>
            <pc:docMk/>
            <pc:sldMk cId="1116385079" sldId="758"/>
            <ac:spMk id="9" creationId="{28BFD558-7C1A-3A4A-8CE5-9F2C19E807EE}"/>
          </ac:spMkLst>
        </pc:spChg>
        <pc:picChg chg="del">
          <ac:chgData name="Waller, Michelle" userId="269c6baa-3bea-43e2-b302-c27845c1a42b" providerId="ADAL" clId="{8D9CFA16-5F47-0841-B344-C8F3D89C5ADA}" dt="2020-09-23T08:00:47.370" v="644" actId="478"/>
          <ac:picMkLst>
            <pc:docMk/>
            <pc:sldMk cId="1116385079" sldId="758"/>
            <ac:picMk id="7" creationId="{B1F6417E-E978-BE4C-94D3-428F01CA110F}"/>
          </ac:picMkLst>
        </pc:picChg>
      </pc:sldChg>
      <pc:sldChg chg="addSp delSp modSp add del mod modClrScheme chgLayout">
        <pc:chgData name="Waller, Michelle" userId="269c6baa-3bea-43e2-b302-c27845c1a42b" providerId="ADAL" clId="{8D9CFA16-5F47-0841-B344-C8F3D89C5ADA}" dt="2020-09-22T16:44:04.959" v="581" actId="2696"/>
        <pc:sldMkLst>
          <pc:docMk/>
          <pc:sldMk cId="1210730944" sldId="758"/>
        </pc:sldMkLst>
        <pc:spChg chg="add mod ord">
          <ac:chgData name="Waller, Michelle" userId="269c6baa-3bea-43e2-b302-c27845c1a42b" providerId="ADAL" clId="{8D9CFA16-5F47-0841-B344-C8F3D89C5ADA}" dt="2020-09-22T16:43:17.394" v="580" actId="700"/>
          <ac:spMkLst>
            <pc:docMk/>
            <pc:sldMk cId="1210730944" sldId="758"/>
            <ac:spMk id="2" creationId="{C2A2A6A5-0B2A-F64A-997D-BE7AEE5EFADD}"/>
          </ac:spMkLst>
        </pc:spChg>
        <pc:spChg chg="mod ord">
          <ac:chgData name="Waller, Michelle" userId="269c6baa-3bea-43e2-b302-c27845c1a42b" providerId="ADAL" clId="{8D9CFA16-5F47-0841-B344-C8F3D89C5ADA}" dt="2020-09-22T16:43:17.394" v="580" actId="700"/>
          <ac:spMkLst>
            <pc:docMk/>
            <pc:sldMk cId="1210730944" sldId="758"/>
            <ac:spMk id="3" creationId="{5BB999F5-B4DA-B945-9729-AF75695806C2}"/>
          </ac:spMkLst>
        </pc:spChg>
        <pc:spChg chg="add mod">
          <ac:chgData name="Waller, Michelle" userId="269c6baa-3bea-43e2-b302-c27845c1a42b" providerId="ADAL" clId="{8D9CFA16-5F47-0841-B344-C8F3D89C5ADA}" dt="2020-09-22T16:41:52.770" v="572"/>
          <ac:spMkLst>
            <pc:docMk/>
            <pc:sldMk cId="1210730944" sldId="758"/>
            <ac:spMk id="6" creationId="{AAF02E37-03DE-714A-B93D-34F9AE64C22B}"/>
          </ac:spMkLst>
        </pc:spChg>
        <pc:spChg chg="add mod">
          <ac:chgData name="Waller, Michelle" userId="269c6baa-3bea-43e2-b302-c27845c1a42b" providerId="ADAL" clId="{8D9CFA16-5F47-0841-B344-C8F3D89C5ADA}" dt="2020-09-22T16:42:08.765" v="575" actId="255"/>
          <ac:spMkLst>
            <pc:docMk/>
            <pc:sldMk cId="1210730944" sldId="758"/>
            <ac:spMk id="7" creationId="{A702A21A-C865-104D-B0D1-DE8530AFC803}"/>
          </ac:spMkLst>
        </pc:spChg>
        <pc:spChg chg="del mod ord">
          <ac:chgData name="Waller, Michelle" userId="269c6baa-3bea-43e2-b302-c27845c1a42b" providerId="ADAL" clId="{8D9CFA16-5F47-0841-B344-C8F3D89C5ADA}" dt="2020-09-22T16:41:37.240" v="570" actId="478"/>
          <ac:spMkLst>
            <pc:docMk/>
            <pc:sldMk cId="1210730944" sldId="758"/>
            <ac:spMk id="8" creationId="{AAF02E37-03DE-714A-B93D-34F9AE64C22B}"/>
          </ac:spMkLst>
        </pc:spChg>
        <pc:spChg chg="mod ord">
          <ac:chgData name="Waller, Michelle" userId="269c6baa-3bea-43e2-b302-c27845c1a42b" providerId="ADAL" clId="{8D9CFA16-5F47-0841-B344-C8F3D89C5ADA}" dt="2020-09-22T16:43:17.394" v="580" actId="700"/>
          <ac:spMkLst>
            <pc:docMk/>
            <pc:sldMk cId="1210730944" sldId="758"/>
            <ac:spMk id="9" creationId="{28BFD558-7C1A-3A4A-8CE5-9F2C19E807EE}"/>
          </ac:spMkLst>
        </pc:spChg>
        <pc:picChg chg="mod">
          <ac:chgData name="Waller, Michelle" userId="269c6baa-3bea-43e2-b302-c27845c1a42b" providerId="ADAL" clId="{8D9CFA16-5F47-0841-B344-C8F3D89C5ADA}" dt="2020-09-22T16:42:35.889" v="578" actId="1076"/>
          <ac:picMkLst>
            <pc:docMk/>
            <pc:sldMk cId="1210730944" sldId="758"/>
            <ac:picMk id="10" creationId="{AE4600EF-A121-6F45-902B-CBE689550580}"/>
          </ac:picMkLst>
        </pc:picChg>
      </pc:sldChg>
      <pc:sldChg chg="modSp add mod">
        <pc:chgData name="Waller, Michelle" userId="269c6baa-3bea-43e2-b302-c27845c1a42b" providerId="ADAL" clId="{8D9CFA16-5F47-0841-B344-C8F3D89C5ADA}" dt="2020-09-23T09:17:35.015" v="760" actId="20577"/>
        <pc:sldMkLst>
          <pc:docMk/>
          <pc:sldMk cId="317222902" sldId="759"/>
        </pc:sldMkLst>
        <pc:spChg chg="mod">
          <ac:chgData name="Waller, Michelle" userId="269c6baa-3bea-43e2-b302-c27845c1a42b" providerId="ADAL" clId="{8D9CFA16-5F47-0841-B344-C8F3D89C5ADA}" dt="2020-09-23T09:17:35.015" v="760" actId="20577"/>
          <ac:spMkLst>
            <pc:docMk/>
            <pc:sldMk cId="317222902" sldId="759"/>
            <ac:spMk id="9" creationId="{28BFD558-7C1A-3A4A-8CE5-9F2C19E807EE}"/>
          </ac:spMkLst>
        </pc:spChg>
      </pc:sldChg>
      <pc:sldChg chg="modSp add mod">
        <pc:chgData name="Waller, Michelle" userId="269c6baa-3bea-43e2-b302-c27845c1a42b" providerId="ADAL" clId="{8D9CFA16-5F47-0841-B344-C8F3D89C5ADA}" dt="2020-09-23T09:19:02.409" v="763" actId="255"/>
        <pc:sldMkLst>
          <pc:docMk/>
          <pc:sldMk cId="3973869705" sldId="760"/>
        </pc:sldMkLst>
        <pc:spChg chg="mod">
          <ac:chgData name="Waller, Michelle" userId="269c6baa-3bea-43e2-b302-c27845c1a42b" providerId="ADAL" clId="{8D9CFA16-5F47-0841-B344-C8F3D89C5ADA}" dt="2020-09-23T09:19:02.409" v="763" actId="255"/>
          <ac:spMkLst>
            <pc:docMk/>
            <pc:sldMk cId="3973869705" sldId="760"/>
            <ac:spMk id="2" creationId="{00000000-0000-0000-0000-000000000000}"/>
          </ac:spMkLst>
        </pc:spChg>
      </pc:sldChg>
      <pc:sldChg chg="modSp add mod">
        <pc:chgData name="Waller, Michelle" userId="269c6baa-3bea-43e2-b302-c27845c1a42b" providerId="ADAL" clId="{8D9CFA16-5F47-0841-B344-C8F3D89C5ADA}" dt="2020-09-23T09:16:05.779" v="749" actId="20577"/>
        <pc:sldMkLst>
          <pc:docMk/>
          <pc:sldMk cId="1102457544" sldId="761"/>
        </pc:sldMkLst>
        <pc:spChg chg="mod">
          <ac:chgData name="Waller, Michelle" userId="269c6baa-3bea-43e2-b302-c27845c1a42b" providerId="ADAL" clId="{8D9CFA16-5F47-0841-B344-C8F3D89C5ADA}" dt="2020-09-23T09:16:05.779" v="749" actId="20577"/>
          <ac:spMkLst>
            <pc:docMk/>
            <pc:sldMk cId="1102457544" sldId="761"/>
            <ac:spMk id="9" creationId="{28BFD558-7C1A-3A4A-8CE5-9F2C19E807EE}"/>
          </ac:spMkLst>
        </pc:spChg>
      </pc:sldChg>
    </pc:docChg>
  </pc:docChgLst>
  <pc:docChgLst>
    <pc:chgData name="Waller, Michelle" userId="269c6baa-3bea-43e2-b302-c27845c1a42b" providerId="ADAL" clId="{01B4653C-E114-B840-8A85-00FEFB3E9993}"/>
    <pc:docChg chg="custSel delSld modSld">
      <pc:chgData name="Waller, Michelle" userId="269c6baa-3bea-43e2-b302-c27845c1a42b" providerId="ADAL" clId="{01B4653C-E114-B840-8A85-00FEFB3E9993}" dt="2020-09-23T14:24:33.783" v="30" actId="2696"/>
      <pc:docMkLst>
        <pc:docMk/>
      </pc:docMkLst>
      <pc:sldChg chg="modSp mod">
        <pc:chgData name="Waller, Michelle" userId="269c6baa-3bea-43e2-b302-c27845c1a42b" providerId="ADAL" clId="{01B4653C-E114-B840-8A85-00FEFB3E9993}" dt="2020-09-23T14:17:00.879" v="6" actId="20577"/>
        <pc:sldMkLst>
          <pc:docMk/>
          <pc:sldMk cId="1112600258" sldId="462"/>
        </pc:sldMkLst>
        <pc:spChg chg="mod">
          <ac:chgData name="Waller, Michelle" userId="269c6baa-3bea-43e2-b302-c27845c1a42b" providerId="ADAL" clId="{01B4653C-E114-B840-8A85-00FEFB3E9993}" dt="2020-09-23T14:17:00.879" v="6" actId="20577"/>
          <ac:spMkLst>
            <pc:docMk/>
            <pc:sldMk cId="1112600258" sldId="462"/>
            <ac:spMk id="3" creationId="{00000000-0000-0000-0000-000000000000}"/>
          </ac:spMkLst>
        </pc:spChg>
      </pc:sldChg>
      <pc:sldChg chg="del">
        <pc:chgData name="Waller, Michelle" userId="269c6baa-3bea-43e2-b302-c27845c1a42b" providerId="ADAL" clId="{01B4653C-E114-B840-8A85-00FEFB3E9993}" dt="2020-09-23T14:24:32.824" v="29" actId="2696"/>
        <pc:sldMkLst>
          <pc:docMk/>
          <pc:sldMk cId="3329272137" sldId="614"/>
        </pc:sldMkLst>
      </pc:sldChg>
      <pc:sldChg chg="modSp mod modClrScheme chgLayout">
        <pc:chgData name="Waller, Michelle" userId="269c6baa-3bea-43e2-b302-c27845c1a42b" providerId="ADAL" clId="{01B4653C-E114-B840-8A85-00FEFB3E9993}" dt="2020-09-23T14:19:13.020" v="28" actId="20577"/>
        <pc:sldMkLst>
          <pc:docMk/>
          <pc:sldMk cId="1116385079" sldId="758"/>
        </pc:sldMkLst>
        <pc:spChg chg="mod ord">
          <ac:chgData name="Waller, Michelle" userId="269c6baa-3bea-43e2-b302-c27845c1a42b" providerId="ADAL" clId="{01B4653C-E114-B840-8A85-00FEFB3E9993}" dt="2020-09-23T14:18:01.755" v="7" actId="700"/>
          <ac:spMkLst>
            <pc:docMk/>
            <pc:sldMk cId="1116385079" sldId="758"/>
            <ac:spMk id="3" creationId="{5BB999F5-B4DA-B945-9729-AF75695806C2}"/>
          </ac:spMkLst>
        </pc:spChg>
        <pc:spChg chg="mod ord">
          <ac:chgData name="Waller, Michelle" userId="269c6baa-3bea-43e2-b302-c27845c1a42b" providerId="ADAL" clId="{01B4653C-E114-B840-8A85-00FEFB3E9993}" dt="2020-09-23T14:18:15.589" v="23" actId="20577"/>
          <ac:spMkLst>
            <pc:docMk/>
            <pc:sldMk cId="1116385079" sldId="758"/>
            <ac:spMk id="8" creationId="{AAF02E37-03DE-714A-B93D-34F9AE64C22B}"/>
          </ac:spMkLst>
        </pc:spChg>
        <pc:spChg chg="mod ord">
          <ac:chgData name="Waller, Michelle" userId="269c6baa-3bea-43e2-b302-c27845c1a42b" providerId="ADAL" clId="{01B4653C-E114-B840-8A85-00FEFB3E9993}" dt="2020-09-23T14:19:13.020" v="28" actId="20577"/>
          <ac:spMkLst>
            <pc:docMk/>
            <pc:sldMk cId="1116385079" sldId="758"/>
            <ac:spMk id="9" creationId="{28BFD558-7C1A-3A4A-8CE5-9F2C19E807EE}"/>
          </ac:spMkLst>
        </pc:spChg>
      </pc:sldChg>
      <pc:sldChg chg="del">
        <pc:chgData name="Waller, Michelle" userId="269c6baa-3bea-43e2-b302-c27845c1a42b" providerId="ADAL" clId="{01B4653C-E114-B840-8A85-00FEFB3E9993}" dt="2020-09-23T14:24:33.783" v="30" actId="2696"/>
        <pc:sldMkLst>
          <pc:docMk/>
          <pc:sldMk cId="695633816" sldId="759"/>
        </pc:sldMkLst>
      </pc:sldChg>
    </pc:docChg>
  </pc:docChgLst>
  <pc:docChgLst>
    <pc:chgData name="Waller, Michelle" userId="269c6baa-3bea-43e2-b302-c27845c1a42b" providerId="ADAL" clId="{AABC705F-A0F6-BE43-9617-A49EC2CDB0EA}"/>
    <pc:docChg chg="undo custSel modSld">
      <pc:chgData name="Waller, Michelle" userId="269c6baa-3bea-43e2-b302-c27845c1a42b" providerId="ADAL" clId="{AABC705F-A0F6-BE43-9617-A49EC2CDB0EA}" dt="2020-09-22T13:43:45.136" v="1" actId="700"/>
      <pc:docMkLst>
        <pc:docMk/>
      </pc:docMkLst>
      <pc:sldChg chg="modSp mod modClrScheme chgLayout">
        <pc:chgData name="Waller, Michelle" userId="269c6baa-3bea-43e2-b302-c27845c1a42b" providerId="ADAL" clId="{AABC705F-A0F6-BE43-9617-A49EC2CDB0EA}" dt="2020-09-22T13:43:45.136" v="1" actId="700"/>
        <pc:sldMkLst>
          <pc:docMk/>
          <pc:sldMk cId="1112600258" sldId="462"/>
        </pc:sldMkLst>
        <pc:spChg chg="mod ord">
          <ac:chgData name="Waller, Michelle" userId="269c6baa-3bea-43e2-b302-c27845c1a42b" providerId="ADAL" clId="{AABC705F-A0F6-BE43-9617-A49EC2CDB0EA}" dt="2020-09-22T13:43:45.136" v="1" actId="700"/>
          <ac:spMkLst>
            <pc:docMk/>
            <pc:sldMk cId="1112600258" sldId="462"/>
            <ac:spMk id="2" creationId="{00000000-0000-0000-0000-000000000000}"/>
          </ac:spMkLst>
        </pc:spChg>
        <pc:spChg chg="mod ord">
          <ac:chgData name="Waller, Michelle" userId="269c6baa-3bea-43e2-b302-c27845c1a42b" providerId="ADAL" clId="{AABC705F-A0F6-BE43-9617-A49EC2CDB0EA}" dt="2020-09-22T13:43:45.136" v="1" actId="700"/>
          <ac:spMkLst>
            <pc:docMk/>
            <pc:sldMk cId="1112600258" sldId="462"/>
            <ac:spMk id="3" creationId="{00000000-0000-0000-0000-000000000000}"/>
          </ac:spMkLst>
        </pc:spChg>
      </pc:sldChg>
    </pc:docChg>
  </pc:docChgLst>
  <pc:docChgLst>
    <pc:chgData name="Chris Godfrey" userId="796b8459-5294-4fda-9745-86677bca4e79" providerId="ADAL" clId="{EC73EF54-0923-E04E-994A-BD892A64F884}"/>
    <pc:docChg chg="custSel modSld">
      <pc:chgData name="Chris Godfrey" userId="796b8459-5294-4fda-9745-86677bca4e79" providerId="ADAL" clId="{EC73EF54-0923-E04E-994A-BD892A64F884}" dt="2020-06-16T14:25:38.133" v="0" actId="478"/>
      <pc:docMkLst>
        <pc:docMk/>
      </pc:docMkLst>
      <pc:sldChg chg="delSp">
        <pc:chgData name="Chris Godfrey" userId="796b8459-5294-4fda-9745-86677bca4e79" providerId="ADAL" clId="{EC73EF54-0923-E04E-994A-BD892A64F884}" dt="2020-06-16T14:25:38.133" v="0" actId="478"/>
        <pc:sldMkLst>
          <pc:docMk/>
          <pc:sldMk cId="1592991364" sldId="612"/>
        </pc:sldMkLst>
        <pc:spChg chg="del">
          <ac:chgData name="Chris Godfrey" userId="796b8459-5294-4fda-9745-86677bca4e79" providerId="ADAL" clId="{EC73EF54-0923-E04E-994A-BD892A64F884}" dt="2020-06-16T14:25:38.133" v="0" actId="478"/>
          <ac:spMkLst>
            <pc:docMk/>
            <pc:sldMk cId="1592991364" sldId="612"/>
            <ac:spMk id="3" creationId="{0B14CB9A-8CCB-A447-9D8A-990D2500EF94}"/>
          </ac:spMkLst>
        </pc:spChg>
      </pc:sldChg>
    </pc:docChg>
  </pc:docChgLst>
  <pc:docChgLst>
    <pc:chgData name="Waller, Michelle" userId="269c6baa-3bea-43e2-b302-c27845c1a42b" providerId="ADAL" clId="{D2CB3A09-BE9F-7548-B4FB-8CB5C5C74A98}"/>
    <pc:docChg chg="undo custSel addSld delSld modSld sldOrd">
      <pc:chgData name="Waller, Michelle" userId="269c6baa-3bea-43e2-b302-c27845c1a42b" providerId="ADAL" clId="{D2CB3A09-BE9F-7548-B4FB-8CB5C5C74A98}" dt="2020-09-23T10:12:41.806" v="188" actId="12"/>
      <pc:docMkLst>
        <pc:docMk/>
      </pc:docMkLst>
      <pc:sldChg chg="modSp mod modClrScheme chgLayout">
        <pc:chgData name="Waller, Michelle" userId="269c6baa-3bea-43e2-b302-c27845c1a42b" providerId="ADAL" clId="{D2CB3A09-BE9F-7548-B4FB-8CB5C5C74A98}" dt="2020-09-23T09:31:31.587" v="2" actId="700"/>
        <pc:sldMkLst>
          <pc:docMk/>
          <pc:sldMk cId="1112600258" sldId="462"/>
        </pc:sldMkLst>
        <pc:spChg chg="mod ord">
          <ac:chgData name="Waller, Michelle" userId="269c6baa-3bea-43e2-b302-c27845c1a42b" providerId="ADAL" clId="{D2CB3A09-BE9F-7548-B4FB-8CB5C5C74A98}" dt="2020-09-23T09:31:31.587" v="2" actId="700"/>
          <ac:spMkLst>
            <pc:docMk/>
            <pc:sldMk cId="1112600258" sldId="462"/>
            <ac:spMk id="2" creationId="{00000000-0000-0000-0000-000000000000}"/>
          </ac:spMkLst>
        </pc:spChg>
        <pc:spChg chg="mod ord">
          <ac:chgData name="Waller, Michelle" userId="269c6baa-3bea-43e2-b302-c27845c1a42b" providerId="ADAL" clId="{D2CB3A09-BE9F-7548-B4FB-8CB5C5C74A98}" dt="2020-09-23T09:31:31.587" v="2" actId="700"/>
          <ac:spMkLst>
            <pc:docMk/>
            <pc:sldMk cId="1112600258" sldId="462"/>
            <ac:spMk id="3" creationId="{00000000-0000-0000-0000-000000000000}"/>
          </ac:spMkLst>
        </pc:spChg>
      </pc:sldChg>
      <pc:sldChg chg="modSp mod modClrScheme chgLayout">
        <pc:chgData name="Waller, Michelle" userId="269c6baa-3bea-43e2-b302-c27845c1a42b" providerId="ADAL" clId="{D2CB3A09-BE9F-7548-B4FB-8CB5C5C74A98}" dt="2020-09-23T09:36:48.251" v="13" actId="700"/>
        <pc:sldMkLst>
          <pc:docMk/>
          <pc:sldMk cId="3329272137" sldId="614"/>
        </pc:sldMkLst>
        <pc:spChg chg="mod ord">
          <ac:chgData name="Waller, Michelle" userId="269c6baa-3bea-43e2-b302-c27845c1a42b" providerId="ADAL" clId="{D2CB3A09-BE9F-7548-B4FB-8CB5C5C74A98}" dt="2020-09-23T09:36:48.251" v="13" actId="700"/>
          <ac:spMkLst>
            <pc:docMk/>
            <pc:sldMk cId="3329272137" sldId="614"/>
            <ac:spMk id="2" creationId="{00000000-0000-0000-0000-000000000000}"/>
          </ac:spMkLst>
        </pc:spChg>
        <pc:spChg chg="mod ord">
          <ac:chgData name="Waller, Michelle" userId="269c6baa-3bea-43e2-b302-c27845c1a42b" providerId="ADAL" clId="{D2CB3A09-BE9F-7548-B4FB-8CB5C5C74A98}" dt="2020-09-23T09:36:48.251" v="13" actId="700"/>
          <ac:spMkLst>
            <pc:docMk/>
            <pc:sldMk cId="3329272137" sldId="614"/>
            <ac:spMk id="5" creationId="{00000000-0000-0000-0000-000000000000}"/>
          </ac:spMkLst>
        </pc:spChg>
      </pc:sldChg>
      <pc:sldChg chg="modSp del mod modClrScheme chgLayout">
        <pc:chgData name="Waller, Michelle" userId="269c6baa-3bea-43e2-b302-c27845c1a42b" providerId="ADAL" clId="{D2CB3A09-BE9F-7548-B4FB-8CB5C5C74A98}" dt="2020-09-23T09:38:59.848" v="18" actId="2696"/>
        <pc:sldMkLst>
          <pc:docMk/>
          <pc:sldMk cId="1258270248" sldId="616"/>
        </pc:sldMkLst>
        <pc:spChg chg="mod ord">
          <ac:chgData name="Waller, Michelle" userId="269c6baa-3bea-43e2-b302-c27845c1a42b" providerId="ADAL" clId="{D2CB3A09-BE9F-7548-B4FB-8CB5C5C74A98}" dt="2020-09-23T09:38:16.363" v="16" actId="700"/>
          <ac:spMkLst>
            <pc:docMk/>
            <pc:sldMk cId="1258270248" sldId="616"/>
            <ac:spMk id="3" creationId="{00000000-0000-0000-0000-000000000000}"/>
          </ac:spMkLst>
        </pc:spChg>
        <pc:spChg chg="mod ord">
          <ac:chgData name="Waller, Michelle" userId="269c6baa-3bea-43e2-b302-c27845c1a42b" providerId="ADAL" clId="{D2CB3A09-BE9F-7548-B4FB-8CB5C5C74A98}" dt="2020-09-23T09:38:16.363" v="16" actId="700"/>
          <ac:spMkLst>
            <pc:docMk/>
            <pc:sldMk cId="1258270248" sldId="616"/>
            <ac:spMk id="9" creationId="{00000000-0000-0000-0000-000000000000}"/>
          </ac:spMkLst>
        </pc:spChg>
      </pc:sldChg>
      <pc:sldChg chg="modSp mod modClrScheme chgLayout">
        <pc:chgData name="Waller, Michelle" userId="269c6baa-3bea-43e2-b302-c27845c1a42b" providerId="ADAL" clId="{D2CB3A09-BE9F-7548-B4FB-8CB5C5C74A98}" dt="2020-09-23T10:11:13.949" v="184" actId="700"/>
        <pc:sldMkLst>
          <pc:docMk/>
          <pc:sldMk cId="856531162" sldId="752"/>
        </pc:sldMkLst>
        <pc:spChg chg="mod ord">
          <ac:chgData name="Waller, Michelle" userId="269c6baa-3bea-43e2-b302-c27845c1a42b" providerId="ADAL" clId="{D2CB3A09-BE9F-7548-B4FB-8CB5C5C74A98}" dt="2020-09-23T10:11:13.949" v="184" actId="700"/>
          <ac:spMkLst>
            <pc:docMk/>
            <pc:sldMk cId="856531162" sldId="752"/>
            <ac:spMk id="2" creationId="{00000000-0000-0000-0000-000000000000}"/>
          </ac:spMkLst>
        </pc:spChg>
        <pc:spChg chg="mod ord">
          <ac:chgData name="Waller, Michelle" userId="269c6baa-3bea-43e2-b302-c27845c1a42b" providerId="ADAL" clId="{D2CB3A09-BE9F-7548-B4FB-8CB5C5C74A98}" dt="2020-09-23T10:11:13.949" v="184" actId="700"/>
          <ac:spMkLst>
            <pc:docMk/>
            <pc:sldMk cId="856531162" sldId="752"/>
            <ac:spMk id="5" creationId="{00000000-0000-0000-0000-000000000000}"/>
          </ac:spMkLst>
        </pc:spChg>
      </pc:sldChg>
      <pc:sldChg chg="addSp delSp modSp mod modClrScheme chgLayout">
        <pc:chgData name="Waller, Michelle" userId="269c6baa-3bea-43e2-b302-c27845c1a42b" providerId="ADAL" clId="{D2CB3A09-BE9F-7548-B4FB-8CB5C5C74A98}" dt="2020-09-23T10:09:02.958" v="180" actId="115"/>
        <pc:sldMkLst>
          <pc:docMk/>
          <pc:sldMk cId="2660385598" sldId="753"/>
        </pc:sldMkLst>
        <pc:spChg chg="mod">
          <ac:chgData name="Waller, Michelle" userId="269c6baa-3bea-43e2-b302-c27845c1a42b" providerId="ADAL" clId="{D2CB3A09-BE9F-7548-B4FB-8CB5C5C74A98}" dt="2020-09-23T09:58:55.973" v="130" actId="1076"/>
          <ac:spMkLst>
            <pc:docMk/>
            <pc:sldMk cId="2660385598" sldId="753"/>
            <ac:spMk id="2" creationId="{95A0AEC5-397B-E446-A3AD-1862F25860B9}"/>
          </ac:spMkLst>
        </pc:spChg>
        <pc:spChg chg="mod ord">
          <ac:chgData name="Waller, Michelle" userId="269c6baa-3bea-43e2-b302-c27845c1a42b" providerId="ADAL" clId="{D2CB3A09-BE9F-7548-B4FB-8CB5C5C74A98}" dt="2020-09-23T09:55:41.291" v="96" actId="700"/>
          <ac:spMkLst>
            <pc:docMk/>
            <pc:sldMk cId="2660385598" sldId="753"/>
            <ac:spMk id="3" creationId="{5BB999F5-B4DA-B945-9729-AF75695806C2}"/>
          </ac:spMkLst>
        </pc:spChg>
        <pc:spChg chg="mod ord">
          <ac:chgData name="Waller, Michelle" userId="269c6baa-3bea-43e2-b302-c27845c1a42b" providerId="ADAL" clId="{D2CB3A09-BE9F-7548-B4FB-8CB5C5C74A98}" dt="2020-09-23T09:55:52.764" v="97"/>
          <ac:spMkLst>
            <pc:docMk/>
            <pc:sldMk cId="2660385598" sldId="753"/>
            <ac:spMk id="8" creationId="{AAF02E37-03DE-714A-B93D-34F9AE64C22B}"/>
          </ac:spMkLst>
        </pc:spChg>
        <pc:spChg chg="mod ord">
          <ac:chgData name="Waller, Michelle" userId="269c6baa-3bea-43e2-b302-c27845c1a42b" providerId="ADAL" clId="{D2CB3A09-BE9F-7548-B4FB-8CB5C5C74A98}" dt="2020-09-23T10:09:02.958" v="180" actId="115"/>
          <ac:spMkLst>
            <pc:docMk/>
            <pc:sldMk cId="2660385598" sldId="753"/>
            <ac:spMk id="9" creationId="{28BFD558-7C1A-3A4A-8CE5-9F2C19E807EE}"/>
          </ac:spMkLst>
        </pc:spChg>
        <pc:picChg chg="add mod">
          <ac:chgData name="Waller, Michelle" userId="269c6baa-3bea-43e2-b302-c27845c1a42b" providerId="ADAL" clId="{D2CB3A09-BE9F-7548-B4FB-8CB5C5C74A98}" dt="2020-09-23T09:58:58.238" v="131" actId="1076"/>
          <ac:picMkLst>
            <pc:docMk/>
            <pc:sldMk cId="2660385598" sldId="753"/>
            <ac:picMk id="7" creationId="{0F5D2F07-8308-0A49-8D06-E00323D282A6}"/>
          </ac:picMkLst>
        </pc:picChg>
        <pc:picChg chg="del">
          <ac:chgData name="Waller, Michelle" userId="269c6baa-3bea-43e2-b302-c27845c1a42b" providerId="ADAL" clId="{D2CB3A09-BE9F-7548-B4FB-8CB5C5C74A98}" dt="2020-09-23T09:58:31.773" v="126" actId="478"/>
          <ac:picMkLst>
            <pc:docMk/>
            <pc:sldMk cId="2660385598" sldId="753"/>
            <ac:picMk id="10" creationId="{AE4600EF-A121-6F45-902B-CBE689550580}"/>
          </ac:picMkLst>
        </pc:picChg>
      </pc:sldChg>
      <pc:sldChg chg="modSp mod modClrScheme chgLayout">
        <pc:chgData name="Waller, Michelle" userId="269c6baa-3bea-43e2-b302-c27845c1a42b" providerId="ADAL" clId="{D2CB3A09-BE9F-7548-B4FB-8CB5C5C74A98}" dt="2020-09-23T10:07:05.142" v="176" actId="255"/>
        <pc:sldMkLst>
          <pc:docMk/>
          <pc:sldMk cId="3029155676" sldId="754"/>
        </pc:sldMkLst>
        <pc:spChg chg="mod ord">
          <ac:chgData name="Waller, Michelle" userId="269c6baa-3bea-43e2-b302-c27845c1a42b" providerId="ADAL" clId="{D2CB3A09-BE9F-7548-B4FB-8CB5C5C74A98}" dt="2020-09-23T10:07:05.142" v="176" actId="255"/>
          <ac:spMkLst>
            <pc:docMk/>
            <pc:sldMk cId="3029155676" sldId="754"/>
            <ac:spMk id="2" creationId="{00000000-0000-0000-0000-000000000000}"/>
          </ac:spMkLst>
        </pc:spChg>
        <pc:spChg chg="mod ord">
          <ac:chgData name="Waller, Michelle" userId="269c6baa-3bea-43e2-b302-c27845c1a42b" providerId="ADAL" clId="{D2CB3A09-BE9F-7548-B4FB-8CB5C5C74A98}" dt="2020-09-23T10:06:03.578" v="163"/>
          <ac:spMkLst>
            <pc:docMk/>
            <pc:sldMk cId="3029155676" sldId="754"/>
            <ac:spMk id="5" creationId="{00000000-0000-0000-0000-000000000000}"/>
          </ac:spMkLst>
        </pc:spChg>
      </pc:sldChg>
      <pc:sldChg chg="del">
        <pc:chgData name="Waller, Michelle" userId="269c6baa-3bea-43e2-b302-c27845c1a42b" providerId="ADAL" clId="{D2CB3A09-BE9F-7548-B4FB-8CB5C5C74A98}" dt="2020-09-23T10:05:46.872" v="162" actId="2696"/>
        <pc:sldMkLst>
          <pc:docMk/>
          <pc:sldMk cId="36629818" sldId="755"/>
        </pc:sldMkLst>
      </pc:sldChg>
      <pc:sldChg chg="del">
        <pc:chgData name="Waller, Michelle" userId="269c6baa-3bea-43e2-b302-c27845c1a42b" providerId="ADAL" clId="{D2CB3A09-BE9F-7548-B4FB-8CB5C5C74A98}" dt="2020-09-23T10:05:45.412" v="161" actId="2696"/>
        <pc:sldMkLst>
          <pc:docMk/>
          <pc:sldMk cId="441115752" sldId="756"/>
        </pc:sldMkLst>
      </pc:sldChg>
      <pc:sldChg chg="del">
        <pc:chgData name="Waller, Michelle" userId="269c6baa-3bea-43e2-b302-c27845c1a42b" providerId="ADAL" clId="{D2CB3A09-BE9F-7548-B4FB-8CB5C5C74A98}" dt="2020-09-23T10:05:43.973" v="160" actId="2696"/>
        <pc:sldMkLst>
          <pc:docMk/>
          <pc:sldMk cId="2937639649" sldId="757"/>
        </pc:sldMkLst>
      </pc:sldChg>
      <pc:sldChg chg="modSp mod ord modClrScheme chgLayout">
        <pc:chgData name="Waller, Michelle" userId="269c6baa-3bea-43e2-b302-c27845c1a42b" providerId="ADAL" clId="{D2CB3A09-BE9F-7548-B4FB-8CB5C5C74A98}" dt="2020-09-23T10:12:41.806" v="188" actId="12"/>
        <pc:sldMkLst>
          <pc:docMk/>
          <pc:sldMk cId="1116385079" sldId="758"/>
        </pc:sldMkLst>
        <pc:spChg chg="mod ord">
          <ac:chgData name="Waller, Michelle" userId="269c6baa-3bea-43e2-b302-c27845c1a42b" providerId="ADAL" clId="{D2CB3A09-BE9F-7548-B4FB-8CB5C5C74A98}" dt="2020-09-23T10:01:44.788" v="146" actId="700"/>
          <ac:spMkLst>
            <pc:docMk/>
            <pc:sldMk cId="1116385079" sldId="758"/>
            <ac:spMk id="3" creationId="{5BB999F5-B4DA-B945-9729-AF75695806C2}"/>
          </ac:spMkLst>
        </pc:spChg>
        <pc:spChg chg="mod ord">
          <ac:chgData name="Waller, Michelle" userId="269c6baa-3bea-43e2-b302-c27845c1a42b" providerId="ADAL" clId="{D2CB3A09-BE9F-7548-B4FB-8CB5C5C74A98}" dt="2020-09-23T10:01:44.788" v="146" actId="700"/>
          <ac:spMkLst>
            <pc:docMk/>
            <pc:sldMk cId="1116385079" sldId="758"/>
            <ac:spMk id="8" creationId="{AAF02E37-03DE-714A-B93D-34F9AE64C22B}"/>
          </ac:spMkLst>
        </pc:spChg>
        <pc:spChg chg="mod ord">
          <ac:chgData name="Waller, Michelle" userId="269c6baa-3bea-43e2-b302-c27845c1a42b" providerId="ADAL" clId="{D2CB3A09-BE9F-7548-B4FB-8CB5C5C74A98}" dt="2020-09-23T10:12:41.806" v="188" actId="12"/>
          <ac:spMkLst>
            <pc:docMk/>
            <pc:sldMk cId="1116385079" sldId="758"/>
            <ac:spMk id="9" creationId="{28BFD558-7C1A-3A4A-8CE5-9F2C19E807EE}"/>
          </ac:spMkLst>
        </pc:spChg>
      </pc:sldChg>
      <pc:sldChg chg="del">
        <pc:chgData name="Waller, Michelle" userId="269c6baa-3bea-43e2-b302-c27845c1a42b" providerId="ADAL" clId="{D2CB3A09-BE9F-7548-B4FB-8CB5C5C74A98}" dt="2020-09-23T10:05:39.705" v="158" actId="2696"/>
        <pc:sldMkLst>
          <pc:docMk/>
          <pc:sldMk cId="317222902" sldId="759"/>
        </pc:sldMkLst>
      </pc:sldChg>
      <pc:sldChg chg="addSp modSp mod modClrScheme chgLayout">
        <pc:chgData name="Waller, Michelle" userId="269c6baa-3bea-43e2-b302-c27845c1a42b" providerId="ADAL" clId="{D2CB3A09-BE9F-7548-B4FB-8CB5C5C74A98}" dt="2020-09-23T09:58:16.473" v="125" actId="1076"/>
        <pc:sldMkLst>
          <pc:docMk/>
          <pc:sldMk cId="3973869705" sldId="760"/>
        </pc:sldMkLst>
        <pc:spChg chg="mod ord">
          <ac:chgData name="Waller, Michelle" userId="269c6baa-3bea-43e2-b302-c27845c1a42b" providerId="ADAL" clId="{D2CB3A09-BE9F-7548-B4FB-8CB5C5C74A98}" dt="2020-09-23T09:58:12.523" v="124" actId="20577"/>
          <ac:spMkLst>
            <pc:docMk/>
            <pc:sldMk cId="3973869705" sldId="760"/>
            <ac:spMk id="2" creationId="{00000000-0000-0000-0000-000000000000}"/>
          </ac:spMkLst>
        </pc:spChg>
        <pc:spChg chg="mod ord">
          <ac:chgData name="Waller, Michelle" userId="269c6baa-3bea-43e2-b302-c27845c1a42b" providerId="ADAL" clId="{D2CB3A09-BE9F-7548-B4FB-8CB5C5C74A98}" dt="2020-09-23T09:54:00.412" v="80"/>
          <ac:spMkLst>
            <pc:docMk/>
            <pc:sldMk cId="3973869705" sldId="760"/>
            <ac:spMk id="5" creationId="{00000000-0000-0000-0000-000000000000}"/>
          </ac:spMkLst>
        </pc:spChg>
        <pc:picChg chg="add mod">
          <ac:chgData name="Waller, Michelle" userId="269c6baa-3bea-43e2-b302-c27845c1a42b" providerId="ADAL" clId="{D2CB3A09-BE9F-7548-B4FB-8CB5C5C74A98}" dt="2020-09-23T09:58:16.473" v="125" actId="1076"/>
          <ac:picMkLst>
            <pc:docMk/>
            <pc:sldMk cId="3973869705" sldId="760"/>
            <ac:picMk id="4" creationId="{63041E0B-1BF9-8648-B814-94DA1222CB5B}"/>
          </ac:picMkLst>
        </pc:picChg>
      </pc:sldChg>
      <pc:sldChg chg="del">
        <pc:chgData name="Waller, Michelle" userId="269c6baa-3bea-43e2-b302-c27845c1a42b" providerId="ADAL" clId="{D2CB3A09-BE9F-7548-B4FB-8CB5C5C74A98}" dt="2020-09-23T10:05:42.601" v="159" actId="2696"/>
        <pc:sldMkLst>
          <pc:docMk/>
          <pc:sldMk cId="1102457544" sldId="761"/>
        </pc:sldMkLst>
      </pc:sldChg>
      <pc:sldChg chg="addSp delSp modSp add mod">
        <pc:chgData name="Waller, Michelle" userId="269c6baa-3bea-43e2-b302-c27845c1a42b" providerId="ADAL" clId="{D2CB3A09-BE9F-7548-B4FB-8CB5C5C74A98}" dt="2020-09-23T09:57:49.834" v="119" actId="1076"/>
        <pc:sldMkLst>
          <pc:docMk/>
          <pc:sldMk cId="1221032343" sldId="762"/>
        </pc:sldMkLst>
        <pc:spChg chg="mod">
          <ac:chgData name="Waller, Michelle" userId="269c6baa-3bea-43e2-b302-c27845c1a42b" providerId="ADAL" clId="{D2CB3A09-BE9F-7548-B4FB-8CB5C5C74A98}" dt="2020-09-23T09:39:17.270" v="20"/>
          <ac:spMkLst>
            <pc:docMk/>
            <pc:sldMk cId="1221032343" sldId="762"/>
            <ac:spMk id="2" creationId="{5DD57505-F745-6C40-8EBC-0251B283F7AE}"/>
          </ac:spMkLst>
        </pc:spChg>
        <pc:spChg chg="del">
          <ac:chgData name="Waller, Michelle" userId="269c6baa-3bea-43e2-b302-c27845c1a42b" providerId="ADAL" clId="{D2CB3A09-BE9F-7548-B4FB-8CB5C5C74A98}" dt="2020-09-23T09:39:32.569" v="21"/>
          <ac:spMkLst>
            <pc:docMk/>
            <pc:sldMk cId="1221032343" sldId="762"/>
            <ac:spMk id="3" creationId="{D8018868-5A4E-D84E-BF31-A33FA429CAFF}"/>
          </ac:spMkLst>
        </pc:spChg>
        <pc:spChg chg="add mod">
          <ac:chgData name="Waller, Michelle" userId="269c6baa-3bea-43e2-b302-c27845c1a42b" providerId="ADAL" clId="{D2CB3A09-BE9F-7548-B4FB-8CB5C5C74A98}" dt="2020-09-23T09:39:32.569" v="21"/>
          <ac:spMkLst>
            <pc:docMk/>
            <pc:sldMk cId="1221032343" sldId="762"/>
            <ac:spMk id="5" creationId="{197A95BA-358C-D84E-99A6-B3A44419E624}"/>
          </ac:spMkLst>
        </pc:spChg>
        <pc:picChg chg="add mod">
          <ac:chgData name="Waller, Michelle" userId="269c6baa-3bea-43e2-b302-c27845c1a42b" providerId="ADAL" clId="{D2CB3A09-BE9F-7548-B4FB-8CB5C5C74A98}" dt="2020-09-23T09:57:49.834" v="119" actId="1076"/>
          <ac:picMkLst>
            <pc:docMk/>
            <pc:sldMk cId="1221032343" sldId="762"/>
            <ac:picMk id="6" creationId="{C1FFEE42-ED53-254C-BCC1-F23795E18768}"/>
          </ac:picMkLst>
        </pc:picChg>
      </pc:sldChg>
      <pc:sldChg chg="add del">
        <pc:chgData name="Waller, Michelle" userId="269c6baa-3bea-43e2-b302-c27845c1a42b" providerId="ADAL" clId="{D2CB3A09-BE9F-7548-B4FB-8CB5C5C74A98}" dt="2020-09-23T09:39:39.877" v="22" actId="2696"/>
        <pc:sldMkLst>
          <pc:docMk/>
          <pc:sldMk cId="708116451" sldId="763"/>
        </pc:sldMkLst>
      </pc:sldChg>
      <pc:sldChg chg="modSp add mod">
        <pc:chgData name="Waller, Michelle" userId="269c6baa-3bea-43e2-b302-c27845c1a42b" providerId="ADAL" clId="{D2CB3A09-BE9F-7548-B4FB-8CB5C5C74A98}" dt="2020-09-23T10:08:14.310" v="177" actId="11"/>
        <pc:sldMkLst>
          <pc:docMk/>
          <pc:sldMk cId="4112829610" sldId="763"/>
        </pc:sldMkLst>
        <pc:spChg chg="mod">
          <ac:chgData name="Waller, Michelle" userId="269c6baa-3bea-43e2-b302-c27845c1a42b" providerId="ADAL" clId="{D2CB3A09-BE9F-7548-B4FB-8CB5C5C74A98}" dt="2020-09-23T10:08:14.310" v="177" actId="11"/>
          <ac:spMkLst>
            <pc:docMk/>
            <pc:sldMk cId="4112829610" sldId="763"/>
            <ac:spMk id="2" creationId="{00000000-0000-0000-0000-000000000000}"/>
          </ac:spMkLst>
        </pc:spChg>
      </pc:sldChg>
      <pc:sldChg chg="modSp add mod">
        <pc:chgData name="Waller, Michelle" userId="269c6baa-3bea-43e2-b302-c27845c1a42b" providerId="ADAL" clId="{D2CB3A09-BE9F-7548-B4FB-8CB5C5C74A98}" dt="2020-09-23T10:12:19.553" v="186" actId="12"/>
        <pc:sldMkLst>
          <pc:docMk/>
          <pc:sldMk cId="2457245478" sldId="764"/>
        </pc:sldMkLst>
        <pc:spChg chg="mod">
          <ac:chgData name="Waller, Michelle" userId="269c6baa-3bea-43e2-b302-c27845c1a42b" providerId="ADAL" clId="{D2CB3A09-BE9F-7548-B4FB-8CB5C5C74A98}" dt="2020-09-23T10:12:19.553" v="186" actId="12"/>
          <ac:spMkLst>
            <pc:docMk/>
            <pc:sldMk cId="2457245478" sldId="764"/>
            <ac:spMk id="9" creationId="{28BFD558-7C1A-3A4A-8CE5-9F2C19E807EE}"/>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236347" cy="333451"/>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sz="quarter" idx="1"/>
          </p:nvPr>
        </p:nvSpPr>
        <p:spPr>
          <a:xfrm>
            <a:off x="5537144" y="0"/>
            <a:ext cx="4236347" cy="333451"/>
          </a:xfrm>
          <a:prstGeom prst="rect">
            <a:avLst/>
          </a:prstGeom>
        </p:spPr>
        <p:txBody>
          <a:bodyPr vert="horz" lIns="91440" tIns="45720" rIns="91440" bIns="45720" rtlCol="0"/>
          <a:lstStyle>
            <a:lvl1pPr algn="r">
              <a:defRPr sz="1200"/>
            </a:lvl1pPr>
          </a:lstStyle>
          <a:p>
            <a:fld id="{86D088FE-3E68-47FE-8BA4-634CD34BABBC}" type="datetimeFigureOut">
              <a:rPr lang="en-GB" smtClean="0"/>
              <a:t>14/04/2021</a:t>
            </a:fld>
            <a:endParaRPr lang="en-GB"/>
          </a:p>
        </p:txBody>
      </p:sp>
      <p:sp>
        <p:nvSpPr>
          <p:cNvPr id="4" name="Footer Placeholder 3"/>
          <p:cNvSpPr>
            <a:spLocks noGrp="1"/>
          </p:cNvSpPr>
          <p:nvPr>
            <p:ph type="ftr" sz="quarter" idx="2"/>
          </p:nvPr>
        </p:nvSpPr>
        <p:spPr>
          <a:xfrm>
            <a:off x="0" y="6311825"/>
            <a:ext cx="4236347" cy="333450"/>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p:cNvSpPr>
            <a:spLocks noGrp="1"/>
          </p:cNvSpPr>
          <p:nvPr>
            <p:ph type="sldNum" sz="quarter" idx="3"/>
          </p:nvPr>
        </p:nvSpPr>
        <p:spPr>
          <a:xfrm>
            <a:off x="5537144" y="6311825"/>
            <a:ext cx="4236347" cy="333450"/>
          </a:xfrm>
          <a:prstGeom prst="rect">
            <a:avLst/>
          </a:prstGeom>
        </p:spPr>
        <p:txBody>
          <a:bodyPr vert="horz" lIns="91440" tIns="45720" rIns="91440" bIns="45720" rtlCol="0" anchor="b"/>
          <a:lstStyle>
            <a:lvl1pPr algn="r">
              <a:defRPr sz="1200"/>
            </a:lvl1pPr>
          </a:lstStyle>
          <a:p>
            <a:fld id="{29B31C5D-0DE0-4486-9782-41885BE58160}" type="slidenum">
              <a:rPr lang="en-GB" smtClean="0"/>
              <a:t>‹#›</a:t>
            </a:fld>
            <a:endParaRPr lang="en-GB"/>
          </a:p>
        </p:txBody>
      </p:sp>
    </p:spTree>
    <p:extLst>
      <p:ext uri="{BB962C8B-B14F-4D97-AF65-F5344CB8AC3E}">
        <p14:creationId xmlns:p14="http://schemas.microsoft.com/office/powerpoint/2010/main" val="299308254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4236191" cy="33341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5537372" y="0"/>
            <a:ext cx="4236191" cy="333418"/>
          </a:xfrm>
          <a:prstGeom prst="rect">
            <a:avLst/>
          </a:prstGeom>
        </p:spPr>
        <p:txBody>
          <a:bodyPr vert="horz" lIns="91440" tIns="45720" rIns="91440" bIns="45720" rtlCol="0"/>
          <a:lstStyle>
            <a:lvl1pPr algn="r">
              <a:defRPr sz="1200"/>
            </a:lvl1pPr>
          </a:lstStyle>
          <a:p>
            <a:fld id="{1D6B66C6-1E92-0F4E-A300-9D4ED1F0C23F}" type="datetimeFigureOut">
              <a:rPr lang="en-GB" smtClean="0"/>
              <a:t>14/04/2021</a:t>
            </a:fld>
            <a:endParaRPr lang="en-GB"/>
          </a:p>
        </p:txBody>
      </p:sp>
      <p:sp>
        <p:nvSpPr>
          <p:cNvPr id="4" name="Slide Image Placeholder 3"/>
          <p:cNvSpPr>
            <a:spLocks noGrp="1" noRot="1" noChangeAspect="1"/>
          </p:cNvSpPr>
          <p:nvPr>
            <p:ph type="sldImg" idx="2"/>
          </p:nvPr>
        </p:nvSpPr>
        <p:spPr>
          <a:xfrm>
            <a:off x="2894013" y="830263"/>
            <a:ext cx="3987800" cy="2243137"/>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977583" y="3198039"/>
            <a:ext cx="7820660" cy="261657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1" y="6311859"/>
            <a:ext cx="4236191" cy="33341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5537372" y="6311859"/>
            <a:ext cx="4236191" cy="333417"/>
          </a:xfrm>
          <a:prstGeom prst="rect">
            <a:avLst/>
          </a:prstGeom>
        </p:spPr>
        <p:txBody>
          <a:bodyPr vert="horz" lIns="91440" tIns="45720" rIns="91440" bIns="45720" rtlCol="0" anchor="b"/>
          <a:lstStyle>
            <a:lvl1pPr algn="r">
              <a:defRPr sz="1200"/>
            </a:lvl1pPr>
          </a:lstStyle>
          <a:p>
            <a:fld id="{548901C6-1DA1-FB44-ABEE-06A0FEB7738E}" type="slidenum">
              <a:rPr lang="en-GB" smtClean="0"/>
              <a:t>‹#›</a:t>
            </a:fld>
            <a:endParaRPr lang="en-GB"/>
          </a:p>
        </p:txBody>
      </p:sp>
    </p:spTree>
    <p:extLst>
      <p:ext uri="{BB962C8B-B14F-4D97-AF65-F5344CB8AC3E}">
        <p14:creationId xmlns:p14="http://schemas.microsoft.com/office/powerpoint/2010/main" val="1227674794"/>
      </p:ext>
    </p:extLst>
  </p:cSld>
  <p:clrMap bg1="lt1" tx1="dk1" bg2="lt2" tx2="dk2" accent1="accent1" accent2="accent2" accent3="accent3" accent4="accent4" accent5="accent5" accent6="accent6" hlink="hlink" folHlink="folHlink"/>
  <p:notesStyle>
    <a:lvl1pPr marL="0" algn="l" defTabSz="914377" rtl="0" eaLnBrk="1" latinLnBrk="0" hangingPunct="1">
      <a:defRPr sz="1200" kern="1200">
        <a:solidFill>
          <a:schemeClr val="tx1"/>
        </a:solidFill>
        <a:latin typeface="+mn-lt"/>
        <a:ea typeface="+mn-ea"/>
        <a:cs typeface="+mn-cs"/>
      </a:defRPr>
    </a:lvl1pPr>
    <a:lvl2pPr marL="457189" algn="l" defTabSz="914377" rtl="0" eaLnBrk="1" latinLnBrk="0" hangingPunct="1">
      <a:defRPr sz="1200" kern="1200">
        <a:solidFill>
          <a:schemeClr val="tx1"/>
        </a:solidFill>
        <a:latin typeface="+mn-lt"/>
        <a:ea typeface="+mn-ea"/>
        <a:cs typeface="+mn-cs"/>
      </a:defRPr>
    </a:lvl2pPr>
    <a:lvl3pPr marL="914377" algn="l" defTabSz="914377" rtl="0" eaLnBrk="1" latinLnBrk="0" hangingPunct="1">
      <a:defRPr sz="1200" kern="1200">
        <a:solidFill>
          <a:schemeClr val="tx1"/>
        </a:solidFill>
        <a:latin typeface="+mn-lt"/>
        <a:ea typeface="+mn-ea"/>
        <a:cs typeface="+mn-cs"/>
      </a:defRPr>
    </a:lvl3pPr>
    <a:lvl4pPr marL="1371566" algn="l" defTabSz="914377" rtl="0" eaLnBrk="1" latinLnBrk="0" hangingPunct="1">
      <a:defRPr sz="1200" kern="1200">
        <a:solidFill>
          <a:schemeClr val="tx1"/>
        </a:solidFill>
        <a:latin typeface="+mn-lt"/>
        <a:ea typeface="+mn-ea"/>
        <a:cs typeface="+mn-cs"/>
      </a:defRPr>
    </a:lvl4pPr>
    <a:lvl5pPr marL="1828754" algn="l" defTabSz="914377" rtl="0" eaLnBrk="1" latinLnBrk="0" hangingPunct="1">
      <a:defRPr sz="1200" kern="1200">
        <a:solidFill>
          <a:schemeClr val="tx1"/>
        </a:solidFill>
        <a:latin typeface="+mn-lt"/>
        <a:ea typeface="+mn-ea"/>
        <a:cs typeface="+mn-cs"/>
      </a:defRPr>
    </a:lvl5pPr>
    <a:lvl6pPr marL="2285943" algn="l" defTabSz="914377" rtl="0" eaLnBrk="1" latinLnBrk="0" hangingPunct="1">
      <a:defRPr sz="1200" kern="1200">
        <a:solidFill>
          <a:schemeClr val="tx1"/>
        </a:solidFill>
        <a:latin typeface="+mn-lt"/>
        <a:ea typeface="+mn-ea"/>
        <a:cs typeface="+mn-cs"/>
      </a:defRPr>
    </a:lvl6pPr>
    <a:lvl7pPr marL="2743131" algn="l" defTabSz="914377" rtl="0" eaLnBrk="1" latinLnBrk="0" hangingPunct="1">
      <a:defRPr sz="1200" kern="1200">
        <a:solidFill>
          <a:schemeClr val="tx1"/>
        </a:solidFill>
        <a:latin typeface="+mn-lt"/>
        <a:ea typeface="+mn-ea"/>
        <a:cs typeface="+mn-cs"/>
      </a:defRPr>
    </a:lvl7pPr>
    <a:lvl8pPr marL="3200320" algn="l" defTabSz="914377" rtl="0" eaLnBrk="1" latinLnBrk="0" hangingPunct="1">
      <a:defRPr sz="1200" kern="1200">
        <a:solidFill>
          <a:schemeClr val="tx1"/>
        </a:solidFill>
        <a:latin typeface="+mn-lt"/>
        <a:ea typeface="+mn-ea"/>
        <a:cs typeface="+mn-cs"/>
      </a:defRPr>
    </a:lvl8pPr>
    <a:lvl9pPr marL="3657509" algn="l" defTabSz="914377"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548901C6-1DA1-FB44-ABEE-06A0FEB7738E}" type="slidenum">
              <a:rPr lang="en-GB" smtClean="0"/>
              <a:pPr/>
              <a:t>1</a:t>
            </a:fld>
            <a:endParaRPr lang="en-GB"/>
          </a:p>
        </p:txBody>
      </p:sp>
    </p:spTree>
    <p:extLst>
      <p:ext uri="{BB962C8B-B14F-4D97-AF65-F5344CB8AC3E}">
        <p14:creationId xmlns:p14="http://schemas.microsoft.com/office/powerpoint/2010/main" val="105470787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9.jpeg"/><Relationship Id="rId1" Type="http://schemas.openxmlformats.org/officeDocument/2006/relationships/slideMaster" Target="../slideMasters/slideMaster3.xml"/><Relationship Id="rId4" Type="http://schemas.openxmlformats.org/officeDocument/2006/relationships/image" Target="../media/image10.svg"/></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0.jpeg"/><Relationship Id="rId1" Type="http://schemas.openxmlformats.org/officeDocument/2006/relationships/slideMaster" Target="../slideMasters/slideMaster3.xml"/><Relationship Id="rId4" Type="http://schemas.openxmlformats.org/officeDocument/2006/relationships/image" Target="../media/image10.sv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51.jpeg"/><Relationship Id="rId1" Type="http://schemas.openxmlformats.org/officeDocument/2006/relationships/slideMaster" Target="../slideMasters/slideMaster3.xml"/><Relationship Id="rId5" Type="http://schemas.microsoft.com/office/2007/relationships/hdphoto" Target="../media/hdphoto1.wdp"/><Relationship Id="rId4" Type="http://schemas.openxmlformats.org/officeDocument/2006/relationships/image" Target="../media/image7.png"/></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52.jpeg"/><Relationship Id="rId1" Type="http://schemas.openxmlformats.org/officeDocument/2006/relationships/slideMaster" Target="../slideMasters/slideMaster3.xml"/><Relationship Id="rId5" Type="http://schemas.microsoft.com/office/2007/relationships/hdphoto" Target="../media/hdphoto1.wdp"/><Relationship Id="rId4" Type="http://schemas.openxmlformats.org/officeDocument/2006/relationships/image" Target="../media/image7.png"/></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53.jpeg"/><Relationship Id="rId1" Type="http://schemas.openxmlformats.org/officeDocument/2006/relationships/slideMaster" Target="../slideMasters/slideMaster3.xml"/><Relationship Id="rId5" Type="http://schemas.microsoft.com/office/2007/relationships/hdphoto" Target="../media/hdphoto1.wdp"/><Relationship Id="rId4" Type="http://schemas.openxmlformats.org/officeDocument/2006/relationships/image" Target="../media/image7.png"/></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54.jpeg"/><Relationship Id="rId1" Type="http://schemas.openxmlformats.org/officeDocument/2006/relationships/slideMaster" Target="../slideMasters/slideMaster3.xml"/><Relationship Id="rId5" Type="http://schemas.microsoft.com/office/2007/relationships/hdphoto" Target="../media/hdphoto1.wdp"/><Relationship Id="rId4" Type="http://schemas.openxmlformats.org/officeDocument/2006/relationships/image" Target="../media/image7.png"/></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5.jpeg"/><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6.jpeg"/><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7.jpeg"/><Relationship Id="rId1" Type="http://schemas.openxmlformats.org/officeDocument/2006/relationships/slideMaster" Target="../slideMasters/slideMaster4.xml"/><Relationship Id="rId4" Type="http://schemas.openxmlformats.org/officeDocument/2006/relationships/image" Target="../media/image43.svg"/></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8.jpeg"/><Relationship Id="rId1" Type="http://schemas.openxmlformats.org/officeDocument/2006/relationships/slideMaster" Target="../slideMasters/slideMaster4.xml"/><Relationship Id="rId4" Type="http://schemas.openxmlformats.org/officeDocument/2006/relationships/image" Target="../media/image43.svg"/></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9.jpeg"/><Relationship Id="rId1" Type="http://schemas.openxmlformats.org/officeDocument/2006/relationships/slideMaster" Target="../slideMasters/slideMaster4.xml"/><Relationship Id="rId4" Type="http://schemas.openxmlformats.org/officeDocument/2006/relationships/image" Target="../media/image43.svg"/></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0.jpeg"/><Relationship Id="rId1" Type="http://schemas.openxmlformats.org/officeDocument/2006/relationships/slideMaster" Target="../slideMasters/slideMaster4.xml"/><Relationship Id="rId4" Type="http://schemas.openxmlformats.org/officeDocument/2006/relationships/image" Target="../media/image10.svg"/></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1.jpeg"/><Relationship Id="rId1" Type="http://schemas.openxmlformats.org/officeDocument/2006/relationships/slideMaster" Target="../slideMasters/slideMaster4.xml"/><Relationship Id="rId4" Type="http://schemas.openxmlformats.org/officeDocument/2006/relationships/image" Target="../media/image10.svg"/></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62.sv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62.sv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62.sv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62.sv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62.sv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62.sv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62.sv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6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53.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54.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5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56.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57.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58.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5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4.jpeg"/><Relationship Id="rId1" Type="http://schemas.openxmlformats.org/officeDocument/2006/relationships/slideMaster" Target="../slideMasters/slideMaster4.xml"/><Relationship Id="rId4" Type="http://schemas.openxmlformats.org/officeDocument/2006/relationships/image" Target="../media/image10.svg"/></Relationships>
</file>

<file path=ppt/slideLayouts/_rels/slideLayout1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5.jpeg"/><Relationship Id="rId1" Type="http://schemas.openxmlformats.org/officeDocument/2006/relationships/slideMaster" Target="../slideMasters/slideMaster4.xml"/><Relationship Id="rId4" Type="http://schemas.openxmlformats.org/officeDocument/2006/relationships/image" Target="../media/image10.svg"/></Relationships>
</file>

<file path=ppt/slideLayouts/_rels/slideLayout161.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66.jpeg"/><Relationship Id="rId1" Type="http://schemas.openxmlformats.org/officeDocument/2006/relationships/slideMaster" Target="../slideMasters/slideMaster4.xml"/><Relationship Id="rId5" Type="http://schemas.microsoft.com/office/2007/relationships/hdphoto" Target="../media/hdphoto1.wdp"/><Relationship Id="rId4" Type="http://schemas.openxmlformats.org/officeDocument/2006/relationships/image" Target="../media/image7.png"/></Relationships>
</file>

<file path=ppt/slideLayouts/_rels/slideLayout162.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67.jpeg"/><Relationship Id="rId1" Type="http://schemas.openxmlformats.org/officeDocument/2006/relationships/slideMaster" Target="../slideMasters/slideMaster4.xml"/><Relationship Id="rId5" Type="http://schemas.microsoft.com/office/2007/relationships/hdphoto" Target="../media/hdphoto1.wdp"/><Relationship Id="rId4" Type="http://schemas.openxmlformats.org/officeDocument/2006/relationships/image" Target="../media/image7.png"/></Relationships>
</file>

<file path=ppt/slideLayouts/_rels/slideLayout163.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68.jpeg"/><Relationship Id="rId1" Type="http://schemas.openxmlformats.org/officeDocument/2006/relationships/slideMaster" Target="../slideMasters/slideMaster4.xml"/><Relationship Id="rId5" Type="http://schemas.microsoft.com/office/2007/relationships/hdphoto" Target="../media/hdphoto1.wdp"/><Relationship Id="rId4" Type="http://schemas.openxmlformats.org/officeDocument/2006/relationships/image" Target="../media/image7.png"/></Relationships>
</file>

<file path=ppt/slideLayouts/_rels/slideLayout164.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69.jpeg"/><Relationship Id="rId1" Type="http://schemas.openxmlformats.org/officeDocument/2006/relationships/slideMaster" Target="../slideMasters/slideMaster4.xml"/><Relationship Id="rId5" Type="http://schemas.microsoft.com/office/2007/relationships/hdphoto" Target="../media/hdphoto1.wdp"/><Relationship Id="rId4" Type="http://schemas.openxmlformats.org/officeDocument/2006/relationships/image" Target="../media/image7.png"/></Relationships>
</file>

<file path=ppt/slideLayouts/_rels/slideLayout16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0.jpeg"/><Relationship Id="rId1" Type="http://schemas.openxmlformats.org/officeDocument/2006/relationships/slideMaster" Target="../slideMasters/slideMaster4.xml"/><Relationship Id="rId4" Type="http://schemas.openxmlformats.org/officeDocument/2006/relationships/image" Target="../media/image4.svg"/></Relationships>
</file>

<file path=ppt/slideLayouts/_rels/slideLayout16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1.jpeg"/><Relationship Id="rId1" Type="http://schemas.openxmlformats.org/officeDocument/2006/relationships/slideMaster" Target="../slideMasters/slideMaster4.xml"/><Relationship Id="rId4" Type="http://schemas.openxmlformats.org/officeDocument/2006/relationships/image" Target="../media/image4.svg"/></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4.jpeg"/><Relationship Id="rId1" Type="http://schemas.openxmlformats.org/officeDocument/2006/relationships/slideMaster" Target="../slideMasters/slideMaster1.xml"/><Relationship Id="rId4" Type="http://schemas.openxmlformats.org/officeDocument/2006/relationships/image" Target="../media/image10.sv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5.jpeg"/><Relationship Id="rId1" Type="http://schemas.openxmlformats.org/officeDocument/2006/relationships/slideMaster" Target="../slideMasters/slideMaster1.xml"/><Relationship Id="rId4" Type="http://schemas.openxmlformats.org/officeDocument/2006/relationships/image" Target="../media/image10.sv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6.jpe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7.pn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2.jpe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7.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8.jpe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7.pn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9.jpe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7.png"/></Relationships>
</file>

<file path=ppt/slideLayouts/_rels/slideLayout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0.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1.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eg"/><Relationship Id="rId1" Type="http://schemas.openxmlformats.org/officeDocument/2006/relationships/slideMaster" Target="../slideMasters/slideMaster2.xml"/><Relationship Id="rId4" Type="http://schemas.openxmlformats.org/officeDocument/2006/relationships/image" Target="../media/image24.sv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5.jpeg"/><Relationship Id="rId1" Type="http://schemas.openxmlformats.org/officeDocument/2006/relationships/slideMaster" Target="../slideMasters/slideMaster2.xml"/><Relationship Id="rId4" Type="http://schemas.openxmlformats.org/officeDocument/2006/relationships/image" Target="../media/image24.sv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6.jpeg"/><Relationship Id="rId1" Type="http://schemas.openxmlformats.org/officeDocument/2006/relationships/slideMaster" Target="../slideMasters/slideMaster2.xml"/><Relationship Id="rId4" Type="http://schemas.openxmlformats.org/officeDocument/2006/relationships/image" Target="../media/image24.sv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9.jpeg"/><Relationship Id="rId1" Type="http://schemas.openxmlformats.org/officeDocument/2006/relationships/slideMaster" Target="../slideMasters/slideMaster2.xml"/><Relationship Id="rId4" Type="http://schemas.openxmlformats.org/officeDocument/2006/relationships/image" Target="../media/image10.sv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0.jpeg"/><Relationship Id="rId1" Type="http://schemas.openxmlformats.org/officeDocument/2006/relationships/slideMaster" Target="../slideMasters/slideMaster2.xml"/><Relationship Id="rId4" Type="http://schemas.openxmlformats.org/officeDocument/2006/relationships/image" Target="../media/image10.sv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10.svg"/></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jpeg"/><Relationship Id="rId1" Type="http://schemas.openxmlformats.org/officeDocument/2006/relationships/slideMaster" Target="../slideMasters/slideMaster1.xml"/><Relationship Id="rId4" Type="http://schemas.openxmlformats.org/officeDocument/2006/relationships/image" Target="../media/image10.svg"/></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5.jpeg"/><Relationship Id="rId1" Type="http://schemas.openxmlformats.org/officeDocument/2006/relationships/slideMaster" Target="../slideMasters/slideMaster2.xml"/><Relationship Id="rId4" Type="http://schemas.openxmlformats.org/officeDocument/2006/relationships/image" Target="../media/image10.svg"/></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6.jpeg"/><Relationship Id="rId1" Type="http://schemas.openxmlformats.org/officeDocument/2006/relationships/slideMaster" Target="../slideMasters/slideMaster2.xml"/><Relationship Id="rId4" Type="http://schemas.openxmlformats.org/officeDocument/2006/relationships/image" Target="../media/image10.svg"/></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22.jpeg"/><Relationship Id="rId1" Type="http://schemas.openxmlformats.org/officeDocument/2006/relationships/slideMaster" Target="../slideMasters/slideMaster2.xml"/><Relationship Id="rId5" Type="http://schemas.microsoft.com/office/2007/relationships/hdphoto" Target="../media/hdphoto1.wdp"/><Relationship Id="rId4" Type="http://schemas.openxmlformats.org/officeDocument/2006/relationships/image" Target="../media/image7.png"/></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37.jpeg"/><Relationship Id="rId1" Type="http://schemas.openxmlformats.org/officeDocument/2006/relationships/slideMaster" Target="../slideMasters/slideMaster2.xml"/><Relationship Id="rId5" Type="http://schemas.microsoft.com/office/2007/relationships/hdphoto" Target="../media/hdphoto1.wdp"/><Relationship Id="rId4" Type="http://schemas.openxmlformats.org/officeDocument/2006/relationships/image" Target="../media/image7.png"/></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38.jpeg"/><Relationship Id="rId1" Type="http://schemas.openxmlformats.org/officeDocument/2006/relationships/slideMaster" Target="../slideMasters/slideMaster2.xml"/><Relationship Id="rId5" Type="http://schemas.microsoft.com/office/2007/relationships/hdphoto" Target="../media/hdphoto1.wdp"/><Relationship Id="rId4" Type="http://schemas.openxmlformats.org/officeDocument/2006/relationships/image" Target="../media/image7.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39.jpeg"/><Relationship Id="rId1" Type="http://schemas.openxmlformats.org/officeDocument/2006/relationships/slideMaster" Target="../slideMasters/slideMaster2.xml"/><Relationship Id="rId5" Type="http://schemas.microsoft.com/office/2007/relationships/hdphoto" Target="../media/hdphoto1.wdp"/><Relationship Id="rId4" Type="http://schemas.openxmlformats.org/officeDocument/2006/relationships/image" Target="../media/image7.png"/></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0.jpeg"/><Relationship Id="rId1" Type="http://schemas.openxmlformats.org/officeDocument/2006/relationships/slideMaster" Target="../slideMasters/slideMaster2.xml"/><Relationship Id="rId4" Type="http://schemas.openxmlformats.org/officeDocument/2006/relationships/image" Target="../media/image4.svg"/></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1.jpeg"/><Relationship Id="rId1" Type="http://schemas.openxmlformats.org/officeDocument/2006/relationships/slideMaster" Target="../slideMasters/slideMaster2.xml"/><Relationship Id="rId4" Type="http://schemas.openxmlformats.org/officeDocument/2006/relationships/image" Target="../media/image4.svg"/></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2.jpeg"/><Relationship Id="rId1" Type="http://schemas.openxmlformats.org/officeDocument/2006/relationships/slideMaster" Target="../slideMasters/slideMaster3.xml"/><Relationship Id="rId4" Type="http://schemas.openxmlformats.org/officeDocument/2006/relationships/image" Target="../media/image43.svg"/></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4.jpeg"/><Relationship Id="rId1" Type="http://schemas.openxmlformats.org/officeDocument/2006/relationships/slideMaster" Target="../slideMasters/slideMaster3.xml"/><Relationship Id="rId4" Type="http://schemas.openxmlformats.org/officeDocument/2006/relationships/image" Target="../media/image43.svg"/></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5.jpeg"/><Relationship Id="rId1" Type="http://schemas.openxmlformats.org/officeDocument/2006/relationships/slideMaster" Target="../slideMasters/slideMaster3.xml"/><Relationship Id="rId4" Type="http://schemas.openxmlformats.org/officeDocument/2006/relationships/image" Target="../media/image43.svg"/></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6.jpeg"/><Relationship Id="rId1" Type="http://schemas.openxmlformats.org/officeDocument/2006/relationships/slideMaster" Target="../slideMasters/slideMaster3.xml"/><Relationship Id="rId4" Type="http://schemas.openxmlformats.org/officeDocument/2006/relationships/image" Target="../media/image43.svg"/></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7.jpeg"/><Relationship Id="rId1" Type="http://schemas.openxmlformats.org/officeDocument/2006/relationships/slideMaster" Target="../slideMasters/slideMaster3.xml"/><Relationship Id="rId4" Type="http://schemas.openxmlformats.org/officeDocument/2006/relationships/image" Target="../media/image10.sv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8.jpeg"/><Relationship Id="rId1" Type="http://schemas.openxmlformats.org/officeDocument/2006/relationships/slideMaster" Target="../slideMasters/slideMaster3.xml"/><Relationship Id="rId4" Type="http://schemas.openxmlformats.org/officeDocument/2006/relationships/image" Target="../media/image10.svg"/></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1">
    <p:bg>
      <p:bgPr>
        <a:solidFill>
          <a:srgbClr val="09EDB8"/>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97D35D6-F591-5549-A867-5D69E7A0FA7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219200" y="0"/>
            <a:ext cx="10972800" cy="685800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8" name="Text Placeholder 6"/>
          <p:cNvSpPr>
            <a:spLocks noGrp="1"/>
          </p:cNvSpPr>
          <p:nvPr>
            <p:ph type="body" sz="quarter" idx="12" hasCustomPrompt="1"/>
          </p:nvPr>
        </p:nvSpPr>
        <p:spPr>
          <a:xfrm>
            <a:off x="385300" y="5306004"/>
            <a:ext cx="3919999"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a:t>Edit text</a:t>
            </a:r>
          </a:p>
        </p:txBody>
      </p:sp>
      <p:sp>
        <p:nvSpPr>
          <p:cNvPr id="18"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5300" y="1914129"/>
            <a:ext cx="3919999" cy="2277604"/>
          </a:xfrm>
        </p:spPr>
        <p:txBody>
          <a:bodyPr anchor="b" anchorCtr="0">
            <a:noAutofit/>
          </a:bodyPr>
          <a:lstStyle>
            <a:lvl1pPr algn="l">
              <a:lnSpc>
                <a:spcPct val="100000"/>
              </a:lnSpc>
              <a:defRPr sz="3600" cap="all" baseline="0"/>
            </a:lvl1pPr>
          </a:lstStyle>
          <a:p>
            <a:r>
              <a:rPr lang="en-US" noProof="0"/>
              <a:t>CLICK TO EDIT TITLE</a:t>
            </a:r>
            <a:endParaRPr lang="en-GB" noProof="0"/>
          </a:p>
        </p:txBody>
      </p:sp>
      <p:grpSp>
        <p:nvGrpSpPr>
          <p:cNvPr id="16" name="Group 15"/>
          <p:cNvGrpSpPr/>
          <p:nvPr userDrawn="1"/>
        </p:nvGrpSpPr>
        <p:grpSpPr>
          <a:xfrm>
            <a:off x="509568" y="3503895"/>
            <a:ext cx="6359624" cy="2437013"/>
            <a:chOff x="-1420" y="3503895"/>
            <a:chExt cx="6359624" cy="2437013"/>
          </a:xfrm>
          <a:solidFill>
            <a:srgbClr val="004050"/>
          </a:solidFill>
        </p:grpSpPr>
        <p:sp>
          <p:nvSpPr>
            <p:cNvPr id="17" name="Freeform 16">
              <a:extLst>
                <a:ext uri="{FF2B5EF4-FFF2-40B4-BE49-F238E27FC236}">
                  <a16:creationId xmlns:a16="http://schemas.microsoft.com/office/drawing/2014/main" id="{2F450B4C-241D-A544-BBEF-175E01D6A139}"/>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19" name="Freeform 18">
              <a:extLst>
                <a:ext uri="{FF2B5EF4-FFF2-40B4-BE49-F238E27FC236}">
                  <a16:creationId xmlns:a16="http://schemas.microsoft.com/office/drawing/2014/main" id="{17BA7C41-EA1C-2F4D-90C7-EC472AB85B8A}"/>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0" name="Freeform 19">
              <a:extLst>
                <a:ext uri="{FF2B5EF4-FFF2-40B4-BE49-F238E27FC236}">
                  <a16:creationId xmlns:a16="http://schemas.microsoft.com/office/drawing/2014/main" id="{2F450B4C-241D-A544-BBEF-175E01D6A139}"/>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
        <p:nvSpPr>
          <p:cNvPr id="11" name="Rectangle 10">
            <a:extLst>
              <a:ext uri="{FF2B5EF4-FFF2-40B4-BE49-F238E27FC236}">
                <a16:creationId xmlns:a16="http://schemas.microsoft.com/office/drawing/2014/main" id="{2FEF35C1-44BF-B94B-A048-96124C64D190}"/>
              </a:ext>
            </a:extLst>
          </p:cNvPr>
          <p:cNvSpPr/>
          <p:nvPr userDrawn="1"/>
        </p:nvSpPr>
        <p:spPr>
          <a:xfrm>
            <a:off x="0" y="4310243"/>
            <a:ext cx="4407461" cy="227469"/>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12" name="Rectangle 11">
            <a:extLst>
              <a:ext uri="{FF2B5EF4-FFF2-40B4-BE49-F238E27FC236}">
                <a16:creationId xmlns:a16="http://schemas.microsoft.com/office/drawing/2014/main" id="{78654564-8AAA-2B4B-A7F2-A093E969C4FB}"/>
              </a:ext>
            </a:extLst>
          </p:cNvPr>
          <p:cNvSpPr/>
          <p:nvPr userDrawn="1"/>
        </p:nvSpPr>
        <p:spPr>
          <a:xfrm>
            <a:off x="0" y="4903556"/>
            <a:ext cx="4407461" cy="227469"/>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Tree>
    <p:extLst>
      <p:ext uri="{BB962C8B-B14F-4D97-AF65-F5344CB8AC3E}">
        <p14:creationId xmlns:p14="http://schemas.microsoft.com/office/powerpoint/2010/main" val="363823045"/>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Section Divider_04">
    <p:bg>
      <p:bgPr>
        <a:solidFill>
          <a:schemeClr val="tx2"/>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4" y="2683934"/>
            <a:ext cx="5619141" cy="1905823"/>
          </a:xfrm>
        </p:spPr>
        <p:txBody>
          <a:bodyPr anchor="t" anchorCtr="0">
            <a:noAutofit/>
          </a:bodyPr>
          <a:lstStyle>
            <a:lvl1pPr algn="l">
              <a:lnSpc>
                <a:spcPts val="6000"/>
              </a:lnSpc>
              <a:defRPr sz="4000" cap="all" baseline="0">
                <a:solidFill>
                  <a:srgbClr val="004050"/>
                </a:solidFill>
              </a:defRPr>
            </a:lvl1pPr>
          </a:lstStyle>
          <a:p>
            <a:r>
              <a:rPr lang="en-US" noProof="0"/>
              <a:t>CLICK TO EDIT TITLE</a:t>
            </a:r>
            <a:endParaRPr lang="en-GB" noProof="0"/>
          </a:p>
        </p:txBody>
      </p:sp>
      <p:sp>
        <p:nvSpPr>
          <p:cNvPr id="13" name="Freeform 12">
            <a:extLst>
              <a:ext uri="{FF2B5EF4-FFF2-40B4-BE49-F238E27FC236}">
                <a16:creationId xmlns:a16="http://schemas.microsoft.com/office/drawing/2014/main" id="{5D4E77AD-4E3B-4C4C-B2E4-D1513A99EF68}"/>
              </a:ext>
            </a:extLst>
          </p:cNvPr>
          <p:cNvSpPr/>
          <p:nvPr userDrawn="1"/>
        </p:nvSpPr>
        <p:spPr>
          <a:xfrm>
            <a:off x="3892133" y="1"/>
            <a:ext cx="6522287" cy="3665940"/>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rgbClr val="004050"/>
          </a:solidFill>
          <a:ln w="6350" cap="flat">
            <a:noFill/>
            <a:prstDash val="solid"/>
            <a:miter/>
          </a:ln>
        </p:spPr>
        <p:txBody>
          <a:bodyPr rtlCol="0" anchor="ctr"/>
          <a:lstStyle/>
          <a:p>
            <a:endParaRPr lang="en-GB" sz="1351"/>
          </a:p>
        </p:txBody>
      </p:sp>
      <p:sp>
        <p:nvSpPr>
          <p:cNvPr id="2" name="Rectangle 1"/>
          <p:cNvSpPr/>
          <p:nvPr userDrawn="1"/>
        </p:nvSpPr>
        <p:spPr>
          <a:xfrm>
            <a:off x="2" y="1562471"/>
            <a:ext cx="8120063" cy="5796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2744572162"/>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4">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7" name="Text Placeholder 4"/>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sp>
        <p:nvSpPr>
          <p:cNvPr id="9" name="Freeform 8">
            <a:extLst>
              <a:ext uri="{FF2B5EF4-FFF2-40B4-BE49-F238E27FC236}">
                <a16:creationId xmlns:a16="http://schemas.microsoft.com/office/drawing/2014/main" id="{35B5D0DF-4895-DB4F-85D9-C3FFDE55B8C8}"/>
              </a:ext>
            </a:extLst>
          </p:cNvPr>
          <p:cNvSpPr/>
          <p:nvPr userDrawn="1"/>
        </p:nvSpPr>
        <p:spPr>
          <a:xfrm>
            <a:off x="384784" y="4743413"/>
            <a:ext cx="4136901" cy="1728688"/>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chemeClr val="accent5"/>
          </a:solidFill>
          <a:ln w="6350" cap="flat">
            <a:noFill/>
            <a:prstDash val="solid"/>
            <a:miter/>
          </a:ln>
        </p:spPr>
        <p:txBody>
          <a:bodyPr rtlCol="0" anchor="ctr"/>
          <a:lstStyle/>
          <a:p>
            <a:endParaRPr lang="en-GB" sz="1351"/>
          </a:p>
        </p:txBody>
      </p:sp>
      <p:sp>
        <p:nvSpPr>
          <p:cNvPr id="10"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3" name="Text Placeholder 2">
            <a:extLst>
              <a:ext uri="{FF2B5EF4-FFF2-40B4-BE49-F238E27FC236}">
                <a16:creationId xmlns:a16="http://schemas.microsoft.com/office/drawing/2014/main" id="{F37A16D5-89FE-3B4E-BA82-DFEE96CEA3E9}"/>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a:t>
            </a:r>
            <a:br>
              <a:rPr lang="en-US"/>
            </a:br>
            <a:r>
              <a:rPr lang="en-US"/>
              <a:t>edit slide title</a:t>
            </a:r>
          </a:p>
        </p:txBody>
      </p:sp>
      <p:pic>
        <p:nvPicPr>
          <p:cNvPr id="14" name="Graphic 31">
            <a:extLst>
              <a:ext uri="{FF2B5EF4-FFF2-40B4-BE49-F238E27FC236}">
                <a16:creationId xmlns:a16="http://schemas.microsoft.com/office/drawing/2014/main" id="{B3164A13-D2CE-5342-8D75-2ADD29349675}"/>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766481413"/>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5">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7" name="Text Placeholder 4"/>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sp>
        <p:nvSpPr>
          <p:cNvPr id="13" name="Freeform 12">
            <a:extLst>
              <a:ext uri="{FF2B5EF4-FFF2-40B4-BE49-F238E27FC236}">
                <a16:creationId xmlns:a16="http://schemas.microsoft.com/office/drawing/2014/main" id="{DF3D0604-3EEB-7547-A86F-8B3EFC40A3EC}"/>
              </a:ext>
            </a:extLst>
          </p:cNvPr>
          <p:cNvSpPr/>
          <p:nvPr userDrawn="1"/>
        </p:nvSpPr>
        <p:spPr>
          <a:xfrm>
            <a:off x="384784" y="4504759"/>
            <a:ext cx="4321328" cy="1964632"/>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chemeClr val="accent5"/>
          </a:solidFill>
          <a:ln w="6350" cap="flat">
            <a:noFill/>
            <a:prstDash val="solid"/>
            <a:miter/>
          </a:ln>
        </p:spPr>
        <p:txBody>
          <a:bodyPr rtlCol="0" anchor="ctr"/>
          <a:lstStyle/>
          <a:p>
            <a:endParaRPr lang="en-GB" sz="1351"/>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2" name="Text Placeholder 2">
            <a:extLst>
              <a:ext uri="{FF2B5EF4-FFF2-40B4-BE49-F238E27FC236}">
                <a16:creationId xmlns:a16="http://schemas.microsoft.com/office/drawing/2014/main" id="{CC14CCF0-8BA3-264F-9F0E-ECBF2D299989}"/>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a:t>
            </a:r>
            <a:br>
              <a:rPr lang="en-US"/>
            </a:br>
            <a:r>
              <a:rPr lang="en-US"/>
              <a:t>edit slide title</a:t>
            </a:r>
          </a:p>
        </p:txBody>
      </p:sp>
      <p:pic>
        <p:nvPicPr>
          <p:cNvPr id="14" name="Graphic 31">
            <a:extLst>
              <a:ext uri="{FF2B5EF4-FFF2-40B4-BE49-F238E27FC236}">
                <a16:creationId xmlns:a16="http://schemas.microsoft.com/office/drawing/2014/main" id="{41CD3697-753A-0647-9FAB-C202C65A37F4}"/>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1190643366"/>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6">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6" name="Text Placeholder 4">
            <a:extLst>
              <a:ext uri="{FF2B5EF4-FFF2-40B4-BE49-F238E27FC236}">
                <a16:creationId xmlns:a16="http://schemas.microsoft.com/office/drawing/2014/main" id="{D8A86F5A-A513-9341-866D-7D9CDC08496B}"/>
              </a:ext>
            </a:extLst>
          </p:cNvPr>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grpSp>
        <p:nvGrpSpPr>
          <p:cNvPr id="18" name="Group 17">
            <a:extLst>
              <a:ext uri="{FF2B5EF4-FFF2-40B4-BE49-F238E27FC236}">
                <a16:creationId xmlns:a16="http://schemas.microsoft.com/office/drawing/2014/main" id="{6583914F-58FB-B34E-8161-C66E669476AF}"/>
              </a:ext>
            </a:extLst>
          </p:cNvPr>
          <p:cNvGrpSpPr/>
          <p:nvPr userDrawn="1"/>
        </p:nvGrpSpPr>
        <p:grpSpPr>
          <a:xfrm>
            <a:off x="-562704" y="4391077"/>
            <a:ext cx="5338709" cy="2177830"/>
            <a:chOff x="-2229" y="2361812"/>
            <a:chExt cx="11067619" cy="4514835"/>
          </a:xfrm>
          <a:solidFill>
            <a:schemeClr val="accent5"/>
          </a:solidFill>
        </p:grpSpPr>
        <p:sp>
          <p:nvSpPr>
            <p:cNvPr id="19" name="Freeform 18">
              <a:extLst>
                <a:ext uri="{FF2B5EF4-FFF2-40B4-BE49-F238E27FC236}">
                  <a16:creationId xmlns:a16="http://schemas.microsoft.com/office/drawing/2014/main" id="{E1FD4820-850C-3047-9711-AD5DD789A3DD}"/>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20" name="Freeform 19">
              <a:extLst>
                <a:ext uri="{FF2B5EF4-FFF2-40B4-BE49-F238E27FC236}">
                  <a16:creationId xmlns:a16="http://schemas.microsoft.com/office/drawing/2014/main" id="{E3AE8E64-5267-3141-A055-FBE33FE8BF5B}"/>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1" name="Freeform 20">
              <a:extLst>
                <a:ext uri="{FF2B5EF4-FFF2-40B4-BE49-F238E27FC236}">
                  <a16:creationId xmlns:a16="http://schemas.microsoft.com/office/drawing/2014/main" id="{A4413C9C-C76C-B642-B162-F8DBD3B14B9D}"/>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sp>
        <p:nvSpPr>
          <p:cNvPr id="12" name="Text Placeholder 2">
            <a:extLst>
              <a:ext uri="{FF2B5EF4-FFF2-40B4-BE49-F238E27FC236}">
                <a16:creationId xmlns:a16="http://schemas.microsoft.com/office/drawing/2014/main" id="{5A5CFF8B-1DAA-6C49-BE97-25191944300E}"/>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a:t>
            </a:r>
            <a:br>
              <a:rPr lang="en-US"/>
            </a:br>
            <a:r>
              <a:rPr lang="en-US"/>
              <a:t>edit slide title</a:t>
            </a:r>
          </a:p>
        </p:txBody>
      </p:sp>
      <p:pic>
        <p:nvPicPr>
          <p:cNvPr id="13" name="Graphic 31">
            <a:extLst>
              <a:ext uri="{FF2B5EF4-FFF2-40B4-BE49-F238E27FC236}">
                <a16:creationId xmlns:a16="http://schemas.microsoft.com/office/drawing/2014/main" id="{F0A764D6-0F7D-EB44-A897-7F9C735CB5F7}"/>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925980356"/>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7">
    <p:spTree>
      <p:nvGrpSpPr>
        <p:cNvPr id="1" name=""/>
        <p:cNvGrpSpPr/>
        <p:nvPr/>
      </p:nvGrpSpPr>
      <p:grpSpPr>
        <a:xfrm>
          <a:off x="0" y="0"/>
          <a:ext cx="0" cy="0"/>
          <a:chOff x="0" y="0"/>
          <a:chExt cx="0" cy="0"/>
        </a:xfrm>
      </p:grpSpPr>
      <p:sp>
        <p:nvSpPr>
          <p:cNvPr id="6" name="Rectangle 5"/>
          <p:cNvSpPr/>
          <p:nvPr userDrawn="1"/>
        </p:nvSpPr>
        <p:spPr>
          <a:xfrm>
            <a:off x="0" y="0"/>
            <a:ext cx="407035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1" name="Freeform 10">
            <a:extLst>
              <a:ext uri="{FF2B5EF4-FFF2-40B4-BE49-F238E27FC236}">
                <a16:creationId xmlns:a16="http://schemas.microsoft.com/office/drawing/2014/main" id="{8857B351-2725-8440-AA09-147EA78EACC8}"/>
              </a:ext>
            </a:extLst>
          </p:cNvPr>
          <p:cNvSpPr/>
          <p:nvPr userDrawn="1"/>
        </p:nvSpPr>
        <p:spPr>
          <a:xfrm>
            <a:off x="-84149" y="4328581"/>
            <a:ext cx="4637893" cy="1993841"/>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accent5"/>
          </a:solidFill>
          <a:ln w="6350" cap="flat">
            <a:noFill/>
            <a:prstDash val="solid"/>
            <a:miter/>
          </a:ln>
        </p:spPr>
        <p:txBody>
          <a:bodyPr rtlCol="0" anchor="ctr"/>
          <a:lstStyle/>
          <a:p>
            <a:endParaRPr lang="en-GB"/>
          </a:p>
        </p:txBody>
      </p:sp>
      <p:sp>
        <p:nvSpPr>
          <p:cNvPr id="12" name="Text Placeholder 4">
            <a:extLst>
              <a:ext uri="{FF2B5EF4-FFF2-40B4-BE49-F238E27FC236}">
                <a16:creationId xmlns:a16="http://schemas.microsoft.com/office/drawing/2014/main" id="{38D7BEBB-3A9D-CE4F-9ABE-4764209FC9CD}"/>
              </a:ext>
            </a:extLst>
          </p:cNvPr>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sp>
        <p:nvSpPr>
          <p:cNvPr id="10" name="Text Placeholder 2">
            <a:extLst>
              <a:ext uri="{FF2B5EF4-FFF2-40B4-BE49-F238E27FC236}">
                <a16:creationId xmlns:a16="http://schemas.microsoft.com/office/drawing/2014/main" id="{A451FE4A-F1CC-BF41-8328-846960CA95E5}"/>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a:t>
            </a:r>
            <a:br>
              <a:rPr lang="en-US"/>
            </a:br>
            <a:r>
              <a:rPr lang="en-US"/>
              <a:t>edit slide title</a:t>
            </a:r>
          </a:p>
        </p:txBody>
      </p:sp>
      <p:pic>
        <p:nvPicPr>
          <p:cNvPr id="14" name="Graphic 31">
            <a:extLst>
              <a:ext uri="{FF2B5EF4-FFF2-40B4-BE49-F238E27FC236}">
                <a16:creationId xmlns:a16="http://schemas.microsoft.com/office/drawing/2014/main" id="{BCFD0822-3499-0C44-8A3C-3118EA298E66}"/>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59922012"/>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showMasterSp="0" preserve="1" userDrawn="1">
  <p:cSld name="Arrow Left 01">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7" name="Text Placeholder 4">
            <a:extLst>
              <a:ext uri="{FF2B5EF4-FFF2-40B4-BE49-F238E27FC236}">
                <a16:creationId xmlns:a16="http://schemas.microsoft.com/office/drawing/2014/main" id="{89A70FBC-EACC-CB4D-8FF2-D940F6554594}"/>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Title needs to be in sentence case</a:t>
            </a:r>
          </a:p>
        </p:txBody>
      </p:sp>
      <p:sp>
        <p:nvSpPr>
          <p:cNvPr id="10" name="Freeform 9">
            <a:extLst>
              <a:ext uri="{FF2B5EF4-FFF2-40B4-BE49-F238E27FC236}">
                <a16:creationId xmlns:a16="http://schemas.microsoft.com/office/drawing/2014/main" id="{E3AD9FC4-14AA-FE45-A908-CEA608187AD1}"/>
              </a:ext>
            </a:extLst>
          </p:cNvPr>
          <p:cNvSpPr/>
          <p:nvPr userDrawn="1"/>
        </p:nvSpPr>
        <p:spPr>
          <a:xfrm>
            <a:off x="760702" y="4249625"/>
            <a:ext cx="4001620" cy="1963059"/>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accent5"/>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133985103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showMasterSp="0" preserve="1" userDrawn="1">
  <p:cSld name="Arrow Left 02">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Title needs to be in sentence case</a:t>
            </a:r>
          </a:p>
        </p:txBody>
      </p:sp>
      <p:sp>
        <p:nvSpPr>
          <p:cNvPr id="10" name="Freeform 9">
            <a:extLst>
              <a:ext uri="{FF2B5EF4-FFF2-40B4-BE49-F238E27FC236}">
                <a16:creationId xmlns:a16="http://schemas.microsoft.com/office/drawing/2014/main" id="{B8FDF2C7-07B4-C044-8A2A-5A95A38A7A75}"/>
              </a:ext>
            </a:extLst>
          </p:cNvPr>
          <p:cNvSpPr/>
          <p:nvPr userDrawn="1"/>
        </p:nvSpPr>
        <p:spPr>
          <a:xfrm>
            <a:off x="532679" y="4057904"/>
            <a:ext cx="4344121" cy="2131078"/>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accent5"/>
          </a:solidFill>
          <a:ln w="6350" cap="flat">
            <a:noFill/>
            <a:prstDash val="solid"/>
            <a:miter/>
          </a:ln>
        </p:spPr>
        <p:txBody>
          <a:bodyPr rtlCol="0" anchor="ctr"/>
          <a:lstStyle/>
          <a:p>
            <a:endParaRPr lang="en-GB" sz="1351"/>
          </a:p>
        </p:txBody>
      </p:sp>
      <p:sp>
        <p:nvSpPr>
          <p:cNvPr id="11" name="Rectangle 10">
            <a:extLst>
              <a:ext uri="{FF2B5EF4-FFF2-40B4-BE49-F238E27FC236}">
                <a16:creationId xmlns:a16="http://schemas.microsoft.com/office/drawing/2014/main" id="{A877B1AE-DDD5-344B-B1BD-90E64517C1BF}"/>
              </a:ext>
            </a:extLst>
          </p:cNvPr>
          <p:cNvSpPr/>
          <p:nvPr userDrawn="1"/>
        </p:nvSpPr>
        <p:spPr>
          <a:xfrm>
            <a:off x="0" y="4968240"/>
            <a:ext cx="738525" cy="33092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 Placeholder 4">
            <a:extLst>
              <a:ext uri="{FF2B5EF4-FFF2-40B4-BE49-F238E27FC236}">
                <a16:creationId xmlns:a16="http://schemas.microsoft.com/office/drawing/2014/main" id="{E719BA34-23BB-1044-9AD7-64A0FC498A8F}"/>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93800707"/>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showMasterSp="0" preserve="1" userDrawn="1">
  <p:cSld name="Arrow Left 03">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Title needs to be in sentence case</a:t>
            </a:r>
          </a:p>
        </p:txBody>
      </p:sp>
      <p:sp>
        <p:nvSpPr>
          <p:cNvPr id="11" name="Freeform 10">
            <a:extLst>
              <a:ext uri="{FF2B5EF4-FFF2-40B4-BE49-F238E27FC236}">
                <a16:creationId xmlns:a16="http://schemas.microsoft.com/office/drawing/2014/main" id="{F7F1DFDE-2237-1A41-BE09-8566981A4A31}"/>
              </a:ext>
            </a:extLst>
          </p:cNvPr>
          <p:cNvSpPr/>
          <p:nvPr userDrawn="1"/>
        </p:nvSpPr>
        <p:spPr>
          <a:xfrm>
            <a:off x="1236864" y="4142571"/>
            <a:ext cx="3512936" cy="3996435"/>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chemeClr val="accent5"/>
          </a:solidFill>
          <a:ln w="6350" cap="flat">
            <a:noFill/>
            <a:prstDash val="solid"/>
            <a:miter/>
          </a:ln>
        </p:spPr>
        <p:txBody>
          <a:bodyPr rtlCol="0" anchor="ctr"/>
          <a:lstStyle/>
          <a:p>
            <a:endParaRPr lang="en-GB"/>
          </a:p>
        </p:txBody>
      </p:sp>
      <p:sp>
        <p:nvSpPr>
          <p:cNvPr id="10" name="Text Placeholder 4">
            <a:extLst>
              <a:ext uri="{FF2B5EF4-FFF2-40B4-BE49-F238E27FC236}">
                <a16:creationId xmlns:a16="http://schemas.microsoft.com/office/drawing/2014/main" id="{303A16D8-C47D-2646-8D74-7305970A0AC7}"/>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2622425"/>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showMasterSp="0" preserve="1" userDrawn="1">
  <p:cSld name="Arrow Left 04">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10" name="Graphic 31">
            <a:extLst>
              <a:ext uri="{FF2B5EF4-FFF2-40B4-BE49-F238E27FC236}">
                <a16:creationId xmlns:a16="http://schemas.microsoft.com/office/drawing/2014/main" id="{CCC3FDA3-772C-6242-A8B9-D7125563CE8C}"/>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Text Placeholder 2">
            <a:extLst>
              <a:ext uri="{FF2B5EF4-FFF2-40B4-BE49-F238E27FC236}">
                <a16:creationId xmlns:a16="http://schemas.microsoft.com/office/drawing/2014/main" id="{43AE319F-CE2E-AE43-9BFF-5538F7EE6AF1}"/>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Title needs to be in sentence case</a:t>
            </a:r>
          </a:p>
        </p:txBody>
      </p:sp>
      <p:sp>
        <p:nvSpPr>
          <p:cNvPr id="15" name="Freeform 14">
            <a:extLst>
              <a:ext uri="{FF2B5EF4-FFF2-40B4-BE49-F238E27FC236}">
                <a16:creationId xmlns:a16="http://schemas.microsoft.com/office/drawing/2014/main" id="{C80F07E2-51B4-654E-A1CA-3B756AF75623}"/>
              </a:ext>
            </a:extLst>
          </p:cNvPr>
          <p:cNvSpPr/>
          <p:nvPr userDrawn="1"/>
        </p:nvSpPr>
        <p:spPr>
          <a:xfrm>
            <a:off x="843210" y="4431729"/>
            <a:ext cx="4136901" cy="1728688"/>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chemeClr val="accent6"/>
          </a:solidFill>
          <a:ln w="6350" cap="flat">
            <a:noFill/>
            <a:prstDash val="solid"/>
            <a:miter/>
          </a:ln>
        </p:spPr>
        <p:txBody>
          <a:bodyPr rtlCol="0" anchor="ctr"/>
          <a:lstStyle/>
          <a:p>
            <a:endParaRPr lang="en-GB" sz="1351"/>
          </a:p>
        </p:txBody>
      </p:sp>
      <p:sp>
        <p:nvSpPr>
          <p:cNvPr id="7" name="Text Placeholder 4">
            <a:extLst>
              <a:ext uri="{FF2B5EF4-FFF2-40B4-BE49-F238E27FC236}">
                <a16:creationId xmlns:a16="http://schemas.microsoft.com/office/drawing/2014/main" id="{99CE94EC-D689-0844-B168-B5C04CE1057C}"/>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369713007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showMasterSp="0" preserve="1" userDrawn="1">
  <p:cSld name="Arrow Left_05">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Title needs to be in sentence case</a:t>
            </a:r>
          </a:p>
        </p:txBody>
      </p:sp>
      <p:sp>
        <p:nvSpPr>
          <p:cNvPr id="12" name="Freeform 11">
            <a:extLst>
              <a:ext uri="{FF2B5EF4-FFF2-40B4-BE49-F238E27FC236}">
                <a16:creationId xmlns:a16="http://schemas.microsoft.com/office/drawing/2014/main" id="{5AFE35B4-921A-C145-8647-3DC89DF1E25E}"/>
              </a:ext>
            </a:extLst>
          </p:cNvPr>
          <p:cNvSpPr/>
          <p:nvPr userDrawn="1"/>
        </p:nvSpPr>
        <p:spPr>
          <a:xfrm>
            <a:off x="532679" y="4141127"/>
            <a:ext cx="4321328" cy="1964632"/>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chemeClr val="accent6"/>
          </a:solidFill>
          <a:ln w="6350" cap="flat">
            <a:noFill/>
            <a:prstDash val="solid"/>
            <a:miter/>
          </a:ln>
        </p:spPr>
        <p:txBody>
          <a:bodyPr rtlCol="0" anchor="ctr"/>
          <a:lstStyle/>
          <a:p>
            <a:endParaRPr lang="en-GB" sz="1351"/>
          </a:p>
        </p:txBody>
      </p:sp>
      <p:sp>
        <p:nvSpPr>
          <p:cNvPr id="10" name="Text Placeholder 4">
            <a:extLst>
              <a:ext uri="{FF2B5EF4-FFF2-40B4-BE49-F238E27FC236}">
                <a16:creationId xmlns:a16="http://schemas.microsoft.com/office/drawing/2014/main" id="{0D1907F4-B2E5-E241-8CFF-3C1A5962F464}"/>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2410029855"/>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showMasterSp="0" preserve="1" userDrawn="1">
  <p:cSld name="Arrow Left 06">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grpSp>
        <p:nvGrpSpPr>
          <p:cNvPr id="19" name="Group 18"/>
          <p:cNvGrpSpPr/>
          <p:nvPr userDrawn="1"/>
        </p:nvGrpSpPr>
        <p:grpSpPr>
          <a:xfrm>
            <a:off x="-754639" y="4113557"/>
            <a:ext cx="5797612" cy="2365031"/>
            <a:chOff x="-2229" y="2361812"/>
            <a:chExt cx="11067619" cy="4514835"/>
          </a:xfrm>
          <a:solidFill>
            <a:schemeClr val="accent6"/>
          </a:solidFill>
        </p:grpSpPr>
        <p:sp>
          <p:nvSpPr>
            <p:cNvPr id="20" name="Freeform 19">
              <a:extLst>
                <a:ext uri="{FF2B5EF4-FFF2-40B4-BE49-F238E27FC236}">
                  <a16:creationId xmlns:a16="http://schemas.microsoft.com/office/drawing/2014/main" id="{2F450B4C-241D-A544-BBEF-175E01D6A139}"/>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21" name="Freeform 20">
              <a:extLst>
                <a:ext uri="{FF2B5EF4-FFF2-40B4-BE49-F238E27FC236}">
                  <a16:creationId xmlns:a16="http://schemas.microsoft.com/office/drawing/2014/main" id="{17BA7C41-EA1C-2F4D-90C7-EC472AB85B8A}"/>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2" name="Freeform 21">
              <a:extLst>
                <a:ext uri="{FF2B5EF4-FFF2-40B4-BE49-F238E27FC236}">
                  <a16:creationId xmlns:a16="http://schemas.microsoft.com/office/drawing/2014/main" id="{2F450B4C-241D-A544-BBEF-175E01D6A139}"/>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pic>
        <p:nvPicPr>
          <p:cNvPr id="10" name="Graphic 31">
            <a:extLst>
              <a:ext uri="{FF2B5EF4-FFF2-40B4-BE49-F238E27FC236}">
                <a16:creationId xmlns:a16="http://schemas.microsoft.com/office/drawing/2014/main" id="{CCC3FDA3-772C-6242-A8B9-D7125563CE8C}"/>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Text Placeholder 2">
            <a:extLst>
              <a:ext uri="{FF2B5EF4-FFF2-40B4-BE49-F238E27FC236}">
                <a16:creationId xmlns:a16="http://schemas.microsoft.com/office/drawing/2014/main" id="{43AE319F-CE2E-AE43-9BFF-5538F7EE6AF1}"/>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Title needs to be in sentence case</a:t>
            </a:r>
          </a:p>
        </p:txBody>
      </p:sp>
      <p:sp>
        <p:nvSpPr>
          <p:cNvPr id="11" name="Text Placeholder 4">
            <a:extLst>
              <a:ext uri="{FF2B5EF4-FFF2-40B4-BE49-F238E27FC236}">
                <a16:creationId xmlns:a16="http://schemas.microsoft.com/office/drawing/2014/main" id="{5A35AD87-FF52-FA40-A269-A1F35A25AE41}"/>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1374215608"/>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Section Divider_05">
    <p:bg>
      <p:bgPr>
        <a:solidFill>
          <a:schemeClr val="accent2"/>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2334828"/>
            <a:ext cx="5627171" cy="1828801"/>
          </a:xfrm>
        </p:spPr>
        <p:txBody>
          <a:bodyPr anchor="b" anchorCtr="0">
            <a:noAutofit/>
          </a:bodyPr>
          <a:lstStyle>
            <a:lvl1pPr algn="l">
              <a:lnSpc>
                <a:spcPts val="6000"/>
              </a:lnSpc>
              <a:defRPr sz="4000" cap="all" baseline="0">
                <a:solidFill>
                  <a:srgbClr val="004050"/>
                </a:solidFill>
              </a:defRPr>
            </a:lvl1pPr>
          </a:lstStyle>
          <a:p>
            <a:r>
              <a:rPr lang="en-US" noProof="0"/>
              <a:t>CLICK TO EDIT TITLE</a:t>
            </a:r>
            <a:endParaRPr lang="en-GB" noProof="0"/>
          </a:p>
        </p:txBody>
      </p:sp>
      <p:pic>
        <p:nvPicPr>
          <p:cNvPr id="15"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2" name="Freeform 11">
            <a:extLst>
              <a:ext uri="{FF2B5EF4-FFF2-40B4-BE49-F238E27FC236}">
                <a16:creationId xmlns:a16="http://schemas.microsoft.com/office/drawing/2014/main" id="{FB11C077-9A8E-2F4A-B187-45707B1D3828}"/>
              </a:ext>
            </a:extLst>
          </p:cNvPr>
          <p:cNvSpPr/>
          <p:nvPr userDrawn="1"/>
        </p:nvSpPr>
        <p:spPr>
          <a:xfrm>
            <a:off x="-100361" y="2216289"/>
            <a:ext cx="11411496" cy="5526323"/>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tx1"/>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3591325315"/>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showMasterSp="0" preserve="1" userDrawn="1">
  <p:cSld name="Arrow Left_07">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3" name="Freeform 12">
            <a:extLst>
              <a:ext uri="{FF2B5EF4-FFF2-40B4-BE49-F238E27FC236}">
                <a16:creationId xmlns:a16="http://schemas.microsoft.com/office/drawing/2014/main" id="{BA8E277A-0AB8-D043-A382-89558AF5F60C}"/>
              </a:ext>
            </a:extLst>
          </p:cNvPr>
          <p:cNvSpPr/>
          <p:nvPr userDrawn="1"/>
        </p:nvSpPr>
        <p:spPr>
          <a:xfrm>
            <a:off x="-533400" y="4101323"/>
            <a:ext cx="5300406" cy="2250265"/>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accent6"/>
          </a:solidFill>
          <a:ln w="6350" cap="flat">
            <a:noFill/>
            <a:prstDash val="solid"/>
            <a:miter/>
          </a:ln>
        </p:spPr>
        <p:txBody>
          <a:bodyPr rtlCol="0" anchor="ctr"/>
          <a:lstStyle/>
          <a:p>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Title needs to be in sentence case</a:t>
            </a:r>
          </a:p>
        </p:txBody>
      </p:sp>
      <p:sp>
        <p:nvSpPr>
          <p:cNvPr id="10" name="Text Placeholder 4">
            <a:extLst>
              <a:ext uri="{FF2B5EF4-FFF2-40B4-BE49-F238E27FC236}">
                <a16:creationId xmlns:a16="http://schemas.microsoft.com/office/drawing/2014/main" id="{592D96B5-6708-5946-B56D-48C7C909EBD0}"/>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457839694"/>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ext and Image (half screen) 01">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5" name="Text Placeholder 7">
            <a:extLst>
              <a:ext uri="{FF2B5EF4-FFF2-40B4-BE49-F238E27FC236}">
                <a16:creationId xmlns:a16="http://schemas.microsoft.com/office/drawing/2014/main" id="{DC08678F-C010-7546-A7A1-17A104779427}"/>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
        <p:nvSpPr>
          <p:cNvPr id="16" name="Freeform 15">
            <a:extLst>
              <a:ext uri="{FF2B5EF4-FFF2-40B4-BE49-F238E27FC236}">
                <a16:creationId xmlns:a16="http://schemas.microsoft.com/office/drawing/2014/main" id="{C244723F-EF77-3046-B511-E60DA7907AC2}"/>
              </a:ext>
            </a:extLst>
          </p:cNvPr>
          <p:cNvSpPr/>
          <p:nvPr userDrawn="1"/>
        </p:nvSpPr>
        <p:spPr>
          <a:xfrm>
            <a:off x="2422102" y="4970822"/>
            <a:ext cx="3546719" cy="1739900"/>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accent6"/>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1035734885"/>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ext and Image (half screen) 02">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9" name="Freeform 8">
            <a:extLst>
              <a:ext uri="{FF2B5EF4-FFF2-40B4-BE49-F238E27FC236}">
                <a16:creationId xmlns:a16="http://schemas.microsoft.com/office/drawing/2014/main" id="{0469B6E3-6CD5-4D4F-A57C-003069CEB064}"/>
              </a:ext>
            </a:extLst>
          </p:cNvPr>
          <p:cNvSpPr/>
          <p:nvPr userDrawn="1"/>
        </p:nvSpPr>
        <p:spPr>
          <a:xfrm>
            <a:off x="1789084" y="4890533"/>
            <a:ext cx="4478918" cy="2197205"/>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accent6"/>
          </a:solidFill>
          <a:ln w="6350" cap="flat">
            <a:noFill/>
            <a:prstDash val="solid"/>
            <a:miter/>
          </a:ln>
        </p:spPr>
        <p:txBody>
          <a:bodyPr rtlCol="0" anchor="ctr"/>
          <a:lstStyle/>
          <a:p>
            <a:endParaRPr lang="en-GB" sz="1351"/>
          </a:p>
        </p:txBody>
      </p:sp>
      <p:sp>
        <p:nvSpPr>
          <p:cNvPr id="10" name="Rectangle 9">
            <a:extLst>
              <a:ext uri="{FF2B5EF4-FFF2-40B4-BE49-F238E27FC236}">
                <a16:creationId xmlns:a16="http://schemas.microsoft.com/office/drawing/2014/main" id="{01838B36-A078-CF4D-A693-2C3B6B5F0CD6}"/>
              </a:ext>
            </a:extLst>
          </p:cNvPr>
          <p:cNvSpPr/>
          <p:nvPr userDrawn="1"/>
        </p:nvSpPr>
        <p:spPr>
          <a:xfrm>
            <a:off x="0" y="5832402"/>
            <a:ext cx="3047640" cy="33886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 Placeholder 7">
            <a:extLst>
              <a:ext uri="{FF2B5EF4-FFF2-40B4-BE49-F238E27FC236}">
                <a16:creationId xmlns:a16="http://schemas.microsoft.com/office/drawing/2014/main" id="{0ADBD2A6-9D59-8A42-B712-28AECE5544C6}"/>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3548150091"/>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ext and Image (half screen) 03">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4" name="Freeform 13">
            <a:extLst>
              <a:ext uri="{FF2B5EF4-FFF2-40B4-BE49-F238E27FC236}">
                <a16:creationId xmlns:a16="http://schemas.microsoft.com/office/drawing/2014/main" id="{B3ABDBCC-56D7-7941-A0AC-0A070DEBA30C}"/>
              </a:ext>
            </a:extLst>
          </p:cNvPr>
          <p:cNvSpPr/>
          <p:nvPr userDrawn="1"/>
        </p:nvSpPr>
        <p:spPr>
          <a:xfrm>
            <a:off x="2980995" y="4828704"/>
            <a:ext cx="3115005" cy="3543735"/>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chemeClr val="accent6"/>
          </a:solidFill>
          <a:ln w="6350" cap="flat">
            <a:noFill/>
            <a:prstDash val="solid"/>
            <a:miter/>
          </a:ln>
        </p:spPr>
        <p:txBody>
          <a:bodyPr rtlCol="0" anchor="ctr"/>
          <a:lstStyle/>
          <a:p>
            <a:endParaRPr lang="en-GB"/>
          </a:p>
        </p:txBody>
      </p:sp>
      <p:sp>
        <p:nvSpPr>
          <p:cNvPr id="9" name="Text Placeholder 7">
            <a:extLst>
              <a:ext uri="{FF2B5EF4-FFF2-40B4-BE49-F238E27FC236}">
                <a16:creationId xmlns:a16="http://schemas.microsoft.com/office/drawing/2014/main" id="{1425D0E0-656F-8441-9B06-9CCBF96661F1}"/>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316145641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ext and Image (half screen) 04">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Freeform 12">
            <a:extLst>
              <a:ext uri="{FF2B5EF4-FFF2-40B4-BE49-F238E27FC236}">
                <a16:creationId xmlns:a16="http://schemas.microsoft.com/office/drawing/2014/main" id="{7B0E7391-6002-FB45-BBA6-F3FB8D17702E}"/>
              </a:ext>
            </a:extLst>
          </p:cNvPr>
          <p:cNvSpPr/>
          <p:nvPr userDrawn="1"/>
        </p:nvSpPr>
        <p:spPr>
          <a:xfrm>
            <a:off x="2438400" y="4986716"/>
            <a:ext cx="3800356" cy="1588056"/>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chemeClr val="accent5"/>
          </a:solidFill>
          <a:ln w="6350" cap="flat">
            <a:noFill/>
            <a:prstDash val="solid"/>
            <a:miter/>
          </a:ln>
        </p:spPr>
        <p:txBody>
          <a:bodyPr rtlCol="0" anchor="ctr"/>
          <a:lstStyle/>
          <a:p>
            <a:endParaRPr lang="en-GB"/>
          </a:p>
        </p:txBody>
      </p:sp>
      <p:sp>
        <p:nvSpPr>
          <p:cNvPr id="9" name="Text Placeholder 7">
            <a:extLst>
              <a:ext uri="{FF2B5EF4-FFF2-40B4-BE49-F238E27FC236}">
                <a16:creationId xmlns:a16="http://schemas.microsoft.com/office/drawing/2014/main" id="{90422B83-86F8-9643-B75F-38DF13EE57DB}"/>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748374202"/>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ext and Image (half screen) 05">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Freeform 8">
            <a:extLst>
              <a:ext uri="{FF2B5EF4-FFF2-40B4-BE49-F238E27FC236}">
                <a16:creationId xmlns:a16="http://schemas.microsoft.com/office/drawing/2014/main" id="{995C290C-8FFE-F94A-AD94-999FF732A5AE}"/>
              </a:ext>
            </a:extLst>
          </p:cNvPr>
          <p:cNvSpPr/>
          <p:nvPr userDrawn="1"/>
        </p:nvSpPr>
        <p:spPr>
          <a:xfrm>
            <a:off x="2260600" y="4883058"/>
            <a:ext cx="3978156" cy="1808614"/>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chemeClr val="accent5"/>
          </a:solidFill>
          <a:ln w="6350" cap="flat">
            <a:noFill/>
            <a:prstDash val="solid"/>
            <a:miter/>
          </a:ln>
        </p:spPr>
        <p:txBody>
          <a:bodyPr rtlCol="0" anchor="ctr"/>
          <a:lstStyle/>
          <a:p>
            <a:endParaRPr lang="en-GB">
              <a:solidFill>
                <a:srgbClr val="FF0000"/>
              </a:solidFill>
            </a:endParaRPr>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Text Placeholder 7">
            <a:extLst>
              <a:ext uri="{FF2B5EF4-FFF2-40B4-BE49-F238E27FC236}">
                <a16:creationId xmlns:a16="http://schemas.microsoft.com/office/drawing/2014/main" id="{2ECDA1F6-68EE-9047-9ECF-D975CA62C8D5}"/>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2878274125"/>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ext and Image (half screen) 06">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grpSp>
        <p:nvGrpSpPr>
          <p:cNvPr id="9" name="Group 8">
            <a:extLst>
              <a:ext uri="{FF2B5EF4-FFF2-40B4-BE49-F238E27FC236}">
                <a16:creationId xmlns:a16="http://schemas.microsoft.com/office/drawing/2014/main" id="{468EB35F-FFAA-8442-BF5E-3C5271F7E98F}"/>
              </a:ext>
            </a:extLst>
          </p:cNvPr>
          <p:cNvGrpSpPr/>
          <p:nvPr userDrawn="1"/>
        </p:nvGrpSpPr>
        <p:grpSpPr>
          <a:xfrm>
            <a:off x="809430" y="4944517"/>
            <a:ext cx="5224040" cy="2153538"/>
            <a:chOff x="-2229" y="2361812"/>
            <a:chExt cx="11067619" cy="4514835"/>
          </a:xfrm>
          <a:solidFill>
            <a:schemeClr val="accent5"/>
          </a:solidFill>
        </p:grpSpPr>
        <p:sp>
          <p:nvSpPr>
            <p:cNvPr id="10" name="Freeform 9">
              <a:extLst>
                <a:ext uri="{FF2B5EF4-FFF2-40B4-BE49-F238E27FC236}">
                  <a16:creationId xmlns:a16="http://schemas.microsoft.com/office/drawing/2014/main" id="{AB1585F1-E215-1548-8637-7E8C0385C15A}"/>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13" name="Freeform 12">
              <a:extLst>
                <a:ext uri="{FF2B5EF4-FFF2-40B4-BE49-F238E27FC236}">
                  <a16:creationId xmlns:a16="http://schemas.microsoft.com/office/drawing/2014/main" id="{4F563A89-DCDC-4C47-92E0-B3686C8D66F2}"/>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16" name="Freeform 15">
              <a:extLst>
                <a:ext uri="{FF2B5EF4-FFF2-40B4-BE49-F238E27FC236}">
                  <a16:creationId xmlns:a16="http://schemas.microsoft.com/office/drawing/2014/main" id="{DCBCC570-67B4-834A-BD7A-4A77AA290CC5}"/>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sp>
        <p:nvSpPr>
          <p:cNvPr id="2" name="Rectangle 1">
            <a:extLst>
              <a:ext uri="{FF2B5EF4-FFF2-40B4-BE49-F238E27FC236}">
                <a16:creationId xmlns:a16="http://schemas.microsoft.com/office/drawing/2014/main" id="{9EFA3298-7FC1-5548-9F81-64937AC42EC6}"/>
              </a:ext>
            </a:extLst>
          </p:cNvPr>
          <p:cNvSpPr/>
          <p:nvPr userDrawn="1"/>
        </p:nvSpPr>
        <p:spPr>
          <a:xfrm>
            <a:off x="0" y="5647991"/>
            <a:ext cx="973290" cy="2088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a:extLst>
              <a:ext uri="{FF2B5EF4-FFF2-40B4-BE49-F238E27FC236}">
                <a16:creationId xmlns:a16="http://schemas.microsoft.com/office/drawing/2014/main" id="{BEA52628-6F84-8C43-AB11-FEC583CBC488}"/>
              </a:ext>
            </a:extLst>
          </p:cNvPr>
          <p:cNvSpPr/>
          <p:nvPr userDrawn="1"/>
        </p:nvSpPr>
        <p:spPr>
          <a:xfrm>
            <a:off x="0" y="6186279"/>
            <a:ext cx="973290" cy="2088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 Placeholder 7">
            <a:extLst>
              <a:ext uri="{FF2B5EF4-FFF2-40B4-BE49-F238E27FC236}">
                <a16:creationId xmlns:a16="http://schemas.microsoft.com/office/drawing/2014/main" id="{3F2FEA9A-101A-5A4C-83E2-4C0044BA6EE5}"/>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165748728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ext and Image (half screen) 07">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9" name="Freeform 8">
            <a:extLst>
              <a:ext uri="{FF2B5EF4-FFF2-40B4-BE49-F238E27FC236}">
                <a16:creationId xmlns:a16="http://schemas.microsoft.com/office/drawing/2014/main" id="{A47FC6CD-AA14-4D49-9723-6E8098A42BDE}"/>
              </a:ext>
            </a:extLst>
          </p:cNvPr>
          <p:cNvSpPr/>
          <p:nvPr userDrawn="1"/>
        </p:nvSpPr>
        <p:spPr>
          <a:xfrm>
            <a:off x="1089126" y="5113958"/>
            <a:ext cx="4705493" cy="1997697"/>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accent5"/>
          </a:solidFill>
          <a:ln w="6350" cap="flat">
            <a:noFill/>
            <a:prstDash val="solid"/>
            <a:miter/>
          </a:ln>
        </p:spPr>
        <p:txBody>
          <a:bodyPr rtlCol="0" anchor="ctr"/>
          <a:lstStyle/>
          <a:p>
            <a:endParaRPr lang="en-GB"/>
          </a:p>
        </p:txBody>
      </p:sp>
      <p:sp>
        <p:nvSpPr>
          <p:cNvPr id="10" name="Rectangle 9">
            <a:extLst>
              <a:ext uri="{FF2B5EF4-FFF2-40B4-BE49-F238E27FC236}">
                <a16:creationId xmlns:a16="http://schemas.microsoft.com/office/drawing/2014/main" id="{B4A67683-0430-4240-B4B7-D18D14CA47BF}"/>
              </a:ext>
            </a:extLst>
          </p:cNvPr>
          <p:cNvSpPr/>
          <p:nvPr userDrawn="1"/>
        </p:nvSpPr>
        <p:spPr>
          <a:xfrm>
            <a:off x="-2933" y="5945277"/>
            <a:ext cx="1465659" cy="3384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 Placeholder 7">
            <a:extLst>
              <a:ext uri="{FF2B5EF4-FFF2-40B4-BE49-F238E27FC236}">
                <a16:creationId xmlns:a16="http://schemas.microsoft.com/office/drawing/2014/main" id="{23A21BE0-4841-FF4C-ABD6-32E1F111A998}"/>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128328889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showMasterSp="0" preserve="1" userDrawn="1">
  <p:cSld name="Activity 3">
    <p:bg>
      <p:bgPr>
        <a:solidFill>
          <a:srgbClr val="E8602E"/>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0" y="0"/>
            <a:ext cx="5120640" cy="6858000"/>
          </a:xfrm>
          <a:prstGeom prst="rect">
            <a:avLst/>
          </a:prstGeom>
        </p:spPr>
      </p:pic>
      <p:pic>
        <p:nvPicPr>
          <p:cNvPr id="9"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69739" y="377825"/>
            <a:ext cx="738525" cy="522000"/>
          </a:xfrm>
          <a:prstGeom prst="rect">
            <a:avLst/>
          </a:prstGeom>
        </p:spPr>
      </p:pic>
      <p:sp>
        <p:nvSpPr>
          <p:cNvPr id="10" name="Freeform 9">
            <a:extLst>
              <a:ext uri="{FF2B5EF4-FFF2-40B4-BE49-F238E27FC236}">
                <a16:creationId xmlns:a16="http://schemas.microsoft.com/office/drawing/2014/main" id="{56887D20-DCD6-8E49-BF31-8F4C2FCCD421}"/>
              </a:ext>
            </a:extLst>
          </p:cNvPr>
          <p:cNvSpPr/>
          <p:nvPr userDrawn="1"/>
        </p:nvSpPr>
        <p:spPr>
          <a:xfrm>
            <a:off x="3094978" y="2463017"/>
            <a:ext cx="3525956" cy="4061544"/>
          </a:xfrm>
          <a:custGeom>
            <a:avLst/>
            <a:gdLst>
              <a:gd name="connsiteX0" fmla="*/ 1008895 w 1003300"/>
              <a:gd name="connsiteY0" fmla="*/ 731076 h 1155700"/>
              <a:gd name="connsiteX1" fmla="*/ 581921 w 1003300"/>
              <a:gd name="connsiteY1" fmla="*/ 1157986 h 1155700"/>
              <a:gd name="connsiteX2" fmla="*/ 581921 w 1003300"/>
              <a:gd name="connsiteY2" fmla="*/ 932371 h 1155700"/>
              <a:gd name="connsiteX3" fmla="*/ 565728 w 1003300"/>
              <a:gd name="connsiteY3" fmla="*/ 932371 h 1155700"/>
              <a:gd name="connsiteX4" fmla="*/ 485337 w 1003300"/>
              <a:gd name="connsiteY4" fmla="*/ 923163 h 1155700"/>
              <a:gd name="connsiteX5" fmla="*/ 405454 w 1003300"/>
              <a:gd name="connsiteY5" fmla="*/ 877824 h 1155700"/>
              <a:gd name="connsiteX6" fmla="*/ 306585 w 1003300"/>
              <a:gd name="connsiteY6" fmla="*/ 784035 h 1155700"/>
              <a:gd name="connsiteX7" fmla="*/ 114497 w 1003300"/>
              <a:gd name="connsiteY7" fmla="*/ 591312 h 1155700"/>
              <a:gd name="connsiteX8" fmla="*/ 29534 w 1003300"/>
              <a:gd name="connsiteY8" fmla="*/ 484251 h 1155700"/>
              <a:gd name="connsiteX9" fmla="*/ 7500 w 1003300"/>
              <a:gd name="connsiteY9" fmla="*/ 408051 h 1155700"/>
              <a:gd name="connsiteX10" fmla="*/ 452 w 1003300"/>
              <a:gd name="connsiteY10" fmla="*/ 282766 h 1155700"/>
              <a:gd name="connsiteX11" fmla="*/ 452 w 1003300"/>
              <a:gd name="connsiteY11" fmla="*/ 10668 h 1155700"/>
              <a:gd name="connsiteX12" fmla="*/ 452 w 1003300"/>
              <a:gd name="connsiteY12" fmla="*/ 1333 h 1155700"/>
              <a:gd name="connsiteX13" fmla="*/ 201937 w 1003300"/>
              <a:gd name="connsiteY13" fmla="*/ 203200 h 1155700"/>
              <a:gd name="connsiteX14" fmla="*/ 405137 w 1003300"/>
              <a:gd name="connsiteY14" fmla="*/ 0 h 1155700"/>
              <a:gd name="connsiteX15" fmla="*/ 405137 w 1003300"/>
              <a:gd name="connsiteY15" fmla="*/ 527876 h 1155700"/>
              <a:gd name="connsiteX16" fmla="*/ 573221 w 1003300"/>
              <a:gd name="connsiteY16" fmla="*/ 527876 h 1155700"/>
              <a:gd name="connsiteX17" fmla="*/ 581984 w 1003300"/>
              <a:gd name="connsiteY17" fmla="*/ 518732 h 1155700"/>
              <a:gd name="connsiteX18" fmla="*/ 581984 w 1003300"/>
              <a:gd name="connsiteY18" fmla="*/ 303975 h 1155700"/>
              <a:gd name="connsiteX19" fmla="*/ 1008895 w 1003300"/>
              <a:gd name="connsiteY19" fmla="*/ 731076 h 1155700"/>
              <a:gd name="connsiteX20" fmla="*/ 649929 w 1003300"/>
              <a:gd name="connsiteY20" fmla="*/ 864426 h 1155700"/>
              <a:gd name="connsiteX21" fmla="*/ 649929 w 1003300"/>
              <a:gd name="connsiteY21" fmla="*/ 991807 h 1155700"/>
              <a:gd name="connsiteX22" fmla="*/ 911359 w 1003300"/>
              <a:gd name="connsiteY22" fmla="*/ 730568 h 1155700"/>
              <a:gd name="connsiteX23" fmla="*/ 649231 w 1003300"/>
              <a:gd name="connsiteY23" fmla="*/ 468376 h 1155700"/>
              <a:gd name="connsiteX24" fmla="*/ 649231 w 1003300"/>
              <a:gd name="connsiteY24" fmla="*/ 595693 h 1155700"/>
              <a:gd name="connsiteX25" fmla="*/ 216732 w 1003300"/>
              <a:gd name="connsiteY25" fmla="*/ 595693 h 1155700"/>
              <a:gd name="connsiteX26" fmla="*/ 221558 w 1003300"/>
              <a:gd name="connsiteY26" fmla="*/ 601091 h 1155700"/>
              <a:gd name="connsiteX27" fmla="*/ 427870 w 1003300"/>
              <a:gd name="connsiteY27" fmla="*/ 807720 h 1155700"/>
              <a:gd name="connsiteX28" fmla="*/ 542170 w 1003300"/>
              <a:gd name="connsiteY28" fmla="*/ 862457 h 1155700"/>
              <a:gd name="connsiteX29" fmla="*/ 624720 w 1003300"/>
              <a:gd name="connsiteY29" fmla="*/ 864426 h 1155700"/>
              <a:gd name="connsiteX30" fmla="*/ 649929 w 1003300"/>
              <a:gd name="connsiteY30" fmla="*/ 864426 h 1155700"/>
              <a:gd name="connsiteX31" fmla="*/ 68523 w 1003300"/>
              <a:gd name="connsiteY31" fmla="*/ 162941 h 1155700"/>
              <a:gd name="connsiteX32" fmla="*/ 68142 w 1003300"/>
              <a:gd name="connsiteY32" fmla="*/ 168275 h 1155700"/>
              <a:gd name="connsiteX33" fmla="*/ 68460 w 1003300"/>
              <a:gd name="connsiteY33" fmla="*/ 339725 h 1155700"/>
              <a:gd name="connsiteX34" fmla="*/ 75318 w 1003300"/>
              <a:gd name="connsiteY34" fmla="*/ 411162 h 1155700"/>
              <a:gd name="connsiteX35" fmla="*/ 127325 w 1003300"/>
              <a:gd name="connsiteY35" fmla="*/ 494665 h 1155700"/>
              <a:gd name="connsiteX36" fmla="*/ 203207 w 1003300"/>
              <a:gd name="connsiteY36" fmla="*/ 521780 h 1155700"/>
              <a:gd name="connsiteX37" fmla="*/ 333889 w 1003300"/>
              <a:gd name="connsiteY37" fmla="*/ 527558 h 1155700"/>
              <a:gd name="connsiteX38" fmla="*/ 336937 w 1003300"/>
              <a:gd name="connsiteY38" fmla="*/ 526732 h 1155700"/>
              <a:gd name="connsiteX39" fmla="*/ 336938 w 1003300"/>
              <a:gd name="connsiteY39" fmla="*/ 162243 h 1155700"/>
              <a:gd name="connsiteX40" fmla="*/ 202508 w 1003300"/>
              <a:gd name="connsiteY40" fmla="*/ 295021 h 115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03300" h="1155700">
                <a:moveTo>
                  <a:pt x="1008895" y="731076"/>
                </a:moveTo>
                <a:lnTo>
                  <a:pt x="581921" y="1157986"/>
                </a:lnTo>
                <a:lnTo>
                  <a:pt x="581921" y="932371"/>
                </a:lnTo>
                <a:lnTo>
                  <a:pt x="565728" y="932371"/>
                </a:lnTo>
                <a:cubicBezTo>
                  <a:pt x="538636" y="932998"/>
                  <a:pt x="511586" y="929900"/>
                  <a:pt x="485337" y="923163"/>
                </a:cubicBezTo>
                <a:cubicBezTo>
                  <a:pt x="455495" y="914588"/>
                  <a:pt x="428116" y="899048"/>
                  <a:pt x="405454" y="877824"/>
                </a:cubicBezTo>
                <a:cubicBezTo>
                  <a:pt x="371736" y="847407"/>
                  <a:pt x="338843" y="815975"/>
                  <a:pt x="306585" y="784035"/>
                </a:cubicBezTo>
                <a:cubicBezTo>
                  <a:pt x="242111" y="720238"/>
                  <a:pt x="178082" y="655997"/>
                  <a:pt x="114497" y="591312"/>
                </a:cubicBezTo>
                <a:cubicBezTo>
                  <a:pt x="82430" y="558737"/>
                  <a:pt x="52140" y="524510"/>
                  <a:pt x="29534" y="484251"/>
                </a:cubicBezTo>
                <a:cubicBezTo>
                  <a:pt x="16810" y="460725"/>
                  <a:pt x="9295" y="434737"/>
                  <a:pt x="7500" y="408051"/>
                </a:cubicBezTo>
                <a:cubicBezTo>
                  <a:pt x="3944" y="366395"/>
                  <a:pt x="1150" y="324548"/>
                  <a:pt x="452" y="282766"/>
                </a:cubicBezTo>
                <a:cubicBezTo>
                  <a:pt x="-565" y="192087"/>
                  <a:pt x="452" y="101346"/>
                  <a:pt x="452" y="10668"/>
                </a:cubicBezTo>
                <a:lnTo>
                  <a:pt x="452" y="1333"/>
                </a:lnTo>
                <a:cubicBezTo>
                  <a:pt x="67952" y="68961"/>
                  <a:pt x="134817" y="135890"/>
                  <a:pt x="201937" y="203200"/>
                </a:cubicBezTo>
                <a:lnTo>
                  <a:pt x="405137" y="0"/>
                </a:lnTo>
                <a:lnTo>
                  <a:pt x="405137" y="527876"/>
                </a:lnTo>
                <a:cubicBezTo>
                  <a:pt x="408185" y="527876"/>
                  <a:pt x="519818" y="527876"/>
                  <a:pt x="573221" y="527876"/>
                </a:cubicBezTo>
                <a:cubicBezTo>
                  <a:pt x="580524" y="527876"/>
                  <a:pt x="581984" y="525463"/>
                  <a:pt x="581984" y="518732"/>
                </a:cubicBezTo>
                <a:cubicBezTo>
                  <a:pt x="581984" y="449516"/>
                  <a:pt x="581984" y="305435"/>
                  <a:pt x="581984" y="303975"/>
                </a:cubicBezTo>
                <a:cubicBezTo>
                  <a:pt x="580778" y="304292"/>
                  <a:pt x="1010038" y="732028"/>
                  <a:pt x="1008895" y="731076"/>
                </a:cubicBezTo>
                <a:close/>
                <a:moveTo>
                  <a:pt x="649929" y="864426"/>
                </a:moveTo>
                <a:lnTo>
                  <a:pt x="649929" y="991807"/>
                </a:lnTo>
                <a:cubicBezTo>
                  <a:pt x="737601" y="904092"/>
                  <a:pt x="824745" y="817012"/>
                  <a:pt x="911359" y="730568"/>
                </a:cubicBezTo>
                <a:lnTo>
                  <a:pt x="649231" y="468376"/>
                </a:lnTo>
                <a:lnTo>
                  <a:pt x="649231" y="595693"/>
                </a:lnTo>
                <a:lnTo>
                  <a:pt x="216732" y="595693"/>
                </a:lnTo>
                <a:cubicBezTo>
                  <a:pt x="218955" y="598170"/>
                  <a:pt x="220162" y="599757"/>
                  <a:pt x="221558" y="601091"/>
                </a:cubicBezTo>
                <a:cubicBezTo>
                  <a:pt x="290265" y="669967"/>
                  <a:pt x="359036" y="738844"/>
                  <a:pt x="427870" y="807720"/>
                </a:cubicBezTo>
                <a:cubicBezTo>
                  <a:pt x="459620" y="839470"/>
                  <a:pt x="496894" y="859473"/>
                  <a:pt x="542170" y="862457"/>
                </a:cubicBezTo>
                <a:cubicBezTo>
                  <a:pt x="569665" y="864235"/>
                  <a:pt x="597288" y="863854"/>
                  <a:pt x="624720" y="864426"/>
                </a:cubicBezTo>
                <a:cubicBezTo>
                  <a:pt x="632721" y="864553"/>
                  <a:pt x="640404" y="864426"/>
                  <a:pt x="649929" y="864426"/>
                </a:cubicBezTo>
                <a:close/>
                <a:moveTo>
                  <a:pt x="68523" y="162941"/>
                </a:moveTo>
                <a:cubicBezTo>
                  <a:pt x="68523" y="164402"/>
                  <a:pt x="68142" y="166370"/>
                  <a:pt x="68142" y="168275"/>
                </a:cubicBezTo>
                <a:cubicBezTo>
                  <a:pt x="68142" y="225425"/>
                  <a:pt x="67507" y="282575"/>
                  <a:pt x="68460" y="339725"/>
                </a:cubicBezTo>
                <a:cubicBezTo>
                  <a:pt x="68770" y="363686"/>
                  <a:pt x="71064" y="387580"/>
                  <a:pt x="75318" y="411162"/>
                </a:cubicBezTo>
                <a:cubicBezTo>
                  <a:pt x="81668" y="445326"/>
                  <a:pt x="97289" y="474662"/>
                  <a:pt x="127325" y="494665"/>
                </a:cubicBezTo>
                <a:cubicBezTo>
                  <a:pt x="150463" y="508873"/>
                  <a:pt x="176305" y="518107"/>
                  <a:pt x="203207" y="521780"/>
                </a:cubicBezTo>
                <a:cubicBezTo>
                  <a:pt x="246514" y="529273"/>
                  <a:pt x="290265" y="527621"/>
                  <a:pt x="333889" y="527558"/>
                </a:cubicBezTo>
                <a:cubicBezTo>
                  <a:pt x="334936" y="527411"/>
                  <a:pt x="335960" y="527133"/>
                  <a:pt x="336937" y="526732"/>
                </a:cubicBezTo>
                <a:lnTo>
                  <a:pt x="336938" y="162243"/>
                </a:lnTo>
                <a:lnTo>
                  <a:pt x="202508" y="295021"/>
                </a:lnTo>
                <a:close/>
              </a:path>
            </a:pathLst>
          </a:custGeom>
          <a:solidFill>
            <a:schemeClr val="bg1"/>
          </a:solidFill>
          <a:ln w="6350" cap="flat">
            <a:noFill/>
            <a:prstDash val="solid"/>
            <a:miter/>
          </a:ln>
        </p:spPr>
        <p:txBody>
          <a:bodyPr rtlCol="0" anchor="ctr"/>
          <a:lstStyle/>
          <a:p>
            <a:endParaRPr lang="en-GB" sz="1351"/>
          </a:p>
        </p:txBody>
      </p:sp>
      <p:sp>
        <p:nvSpPr>
          <p:cNvPr id="7" name="Title 1">
            <a:extLst>
              <a:ext uri="{FF2B5EF4-FFF2-40B4-BE49-F238E27FC236}">
                <a16:creationId xmlns:a16="http://schemas.microsoft.com/office/drawing/2014/main" id="{0B84A5C5-2EE0-4240-9019-8B715BEE897B}"/>
              </a:ext>
            </a:extLst>
          </p:cNvPr>
          <p:cNvSpPr>
            <a:spLocks noGrp="1"/>
          </p:cNvSpPr>
          <p:nvPr>
            <p:ph type="ctrTitle" hasCustomPrompt="1"/>
          </p:nvPr>
        </p:nvSpPr>
        <p:spPr>
          <a:xfrm>
            <a:off x="7123413" y="749300"/>
            <a:ext cx="4679121" cy="2019300"/>
          </a:xfrm>
        </p:spPr>
        <p:txBody>
          <a:bodyPr anchor="b" anchorCtr="0">
            <a:noAutofit/>
          </a:bodyPr>
          <a:lstStyle>
            <a:lvl1pPr algn="l">
              <a:lnSpc>
                <a:spcPct val="100000"/>
              </a:lnSpc>
              <a:defRPr sz="4000" baseline="0">
                <a:solidFill>
                  <a:srgbClr val="004050"/>
                </a:solidFill>
              </a:defRPr>
            </a:lvl1pPr>
          </a:lstStyle>
          <a:p>
            <a:r>
              <a:rPr lang="en-US" noProof="0"/>
              <a:t>Activity: </a:t>
            </a:r>
            <a:br>
              <a:rPr lang="en-US" noProof="0"/>
            </a:br>
            <a:r>
              <a:rPr lang="en-US" noProof="0"/>
              <a:t>Click to edit title</a:t>
            </a:r>
            <a:endParaRPr lang="en-GB" noProof="0"/>
          </a:p>
        </p:txBody>
      </p:sp>
      <p:sp>
        <p:nvSpPr>
          <p:cNvPr id="8" name="Text Placeholder 3">
            <a:extLst>
              <a:ext uri="{FF2B5EF4-FFF2-40B4-BE49-F238E27FC236}">
                <a16:creationId xmlns:a16="http://schemas.microsoft.com/office/drawing/2014/main" id="{DE123B60-D604-9A41-BA50-1BF4AC36AE93}"/>
              </a:ext>
            </a:extLst>
          </p:cNvPr>
          <p:cNvSpPr>
            <a:spLocks noGrp="1"/>
          </p:cNvSpPr>
          <p:nvPr>
            <p:ph type="body" sz="quarter" idx="10" hasCustomPrompt="1"/>
          </p:nvPr>
        </p:nvSpPr>
        <p:spPr>
          <a:xfrm>
            <a:off x="7123413" y="3201192"/>
            <a:ext cx="4679121" cy="709613"/>
          </a:xfrm>
        </p:spPr>
        <p:txBody>
          <a:bodyPr/>
          <a:lstStyle>
            <a:lvl1pPr>
              <a:lnSpc>
                <a:spcPct val="100000"/>
              </a:lnSpc>
              <a:defRPr b="1" baseline="0"/>
            </a:lvl1pPr>
          </a:lstStyle>
          <a:p>
            <a:pPr lvl="0"/>
            <a:r>
              <a:rPr lang="en-US"/>
              <a:t>Click to edit instructions</a:t>
            </a:r>
          </a:p>
        </p:txBody>
      </p:sp>
    </p:spTree>
    <p:extLst>
      <p:ext uri="{BB962C8B-B14F-4D97-AF65-F5344CB8AC3E}">
        <p14:creationId xmlns:p14="http://schemas.microsoft.com/office/powerpoint/2010/main" val="1939515432"/>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showMasterSp="0" preserve="1" userDrawn="1">
  <p:cSld name="1_Activity 3">
    <p:bg>
      <p:bgPr>
        <a:solidFill>
          <a:srgbClr val="FFD217"/>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B4BB0A8-10FB-F847-A121-7EF00B2FA80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7380173" cy="6858000"/>
          </a:xfrm>
          <a:prstGeom prst="rect">
            <a:avLst/>
          </a:prstGeom>
        </p:spPr>
      </p:pic>
      <p:pic>
        <p:nvPicPr>
          <p:cNvPr id="9"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69739" y="377825"/>
            <a:ext cx="738525" cy="522000"/>
          </a:xfrm>
          <a:prstGeom prst="rect">
            <a:avLst/>
          </a:prstGeom>
        </p:spPr>
      </p:pic>
      <p:sp>
        <p:nvSpPr>
          <p:cNvPr id="10" name="Freeform 9">
            <a:extLst>
              <a:ext uri="{FF2B5EF4-FFF2-40B4-BE49-F238E27FC236}">
                <a16:creationId xmlns:a16="http://schemas.microsoft.com/office/drawing/2014/main" id="{56887D20-DCD6-8E49-BF31-8F4C2FCCD421}"/>
              </a:ext>
            </a:extLst>
          </p:cNvPr>
          <p:cNvSpPr/>
          <p:nvPr userDrawn="1"/>
        </p:nvSpPr>
        <p:spPr>
          <a:xfrm>
            <a:off x="3094978" y="2463017"/>
            <a:ext cx="3525956" cy="4061544"/>
          </a:xfrm>
          <a:custGeom>
            <a:avLst/>
            <a:gdLst>
              <a:gd name="connsiteX0" fmla="*/ 1008895 w 1003300"/>
              <a:gd name="connsiteY0" fmla="*/ 731076 h 1155700"/>
              <a:gd name="connsiteX1" fmla="*/ 581921 w 1003300"/>
              <a:gd name="connsiteY1" fmla="*/ 1157986 h 1155700"/>
              <a:gd name="connsiteX2" fmla="*/ 581921 w 1003300"/>
              <a:gd name="connsiteY2" fmla="*/ 932371 h 1155700"/>
              <a:gd name="connsiteX3" fmla="*/ 565728 w 1003300"/>
              <a:gd name="connsiteY3" fmla="*/ 932371 h 1155700"/>
              <a:gd name="connsiteX4" fmla="*/ 485337 w 1003300"/>
              <a:gd name="connsiteY4" fmla="*/ 923163 h 1155700"/>
              <a:gd name="connsiteX5" fmla="*/ 405454 w 1003300"/>
              <a:gd name="connsiteY5" fmla="*/ 877824 h 1155700"/>
              <a:gd name="connsiteX6" fmla="*/ 306585 w 1003300"/>
              <a:gd name="connsiteY6" fmla="*/ 784035 h 1155700"/>
              <a:gd name="connsiteX7" fmla="*/ 114497 w 1003300"/>
              <a:gd name="connsiteY7" fmla="*/ 591312 h 1155700"/>
              <a:gd name="connsiteX8" fmla="*/ 29534 w 1003300"/>
              <a:gd name="connsiteY8" fmla="*/ 484251 h 1155700"/>
              <a:gd name="connsiteX9" fmla="*/ 7500 w 1003300"/>
              <a:gd name="connsiteY9" fmla="*/ 408051 h 1155700"/>
              <a:gd name="connsiteX10" fmla="*/ 452 w 1003300"/>
              <a:gd name="connsiteY10" fmla="*/ 282766 h 1155700"/>
              <a:gd name="connsiteX11" fmla="*/ 452 w 1003300"/>
              <a:gd name="connsiteY11" fmla="*/ 10668 h 1155700"/>
              <a:gd name="connsiteX12" fmla="*/ 452 w 1003300"/>
              <a:gd name="connsiteY12" fmla="*/ 1333 h 1155700"/>
              <a:gd name="connsiteX13" fmla="*/ 201937 w 1003300"/>
              <a:gd name="connsiteY13" fmla="*/ 203200 h 1155700"/>
              <a:gd name="connsiteX14" fmla="*/ 405137 w 1003300"/>
              <a:gd name="connsiteY14" fmla="*/ 0 h 1155700"/>
              <a:gd name="connsiteX15" fmla="*/ 405137 w 1003300"/>
              <a:gd name="connsiteY15" fmla="*/ 527876 h 1155700"/>
              <a:gd name="connsiteX16" fmla="*/ 573221 w 1003300"/>
              <a:gd name="connsiteY16" fmla="*/ 527876 h 1155700"/>
              <a:gd name="connsiteX17" fmla="*/ 581984 w 1003300"/>
              <a:gd name="connsiteY17" fmla="*/ 518732 h 1155700"/>
              <a:gd name="connsiteX18" fmla="*/ 581984 w 1003300"/>
              <a:gd name="connsiteY18" fmla="*/ 303975 h 1155700"/>
              <a:gd name="connsiteX19" fmla="*/ 1008895 w 1003300"/>
              <a:gd name="connsiteY19" fmla="*/ 731076 h 1155700"/>
              <a:gd name="connsiteX20" fmla="*/ 649929 w 1003300"/>
              <a:gd name="connsiteY20" fmla="*/ 864426 h 1155700"/>
              <a:gd name="connsiteX21" fmla="*/ 649929 w 1003300"/>
              <a:gd name="connsiteY21" fmla="*/ 991807 h 1155700"/>
              <a:gd name="connsiteX22" fmla="*/ 911359 w 1003300"/>
              <a:gd name="connsiteY22" fmla="*/ 730568 h 1155700"/>
              <a:gd name="connsiteX23" fmla="*/ 649231 w 1003300"/>
              <a:gd name="connsiteY23" fmla="*/ 468376 h 1155700"/>
              <a:gd name="connsiteX24" fmla="*/ 649231 w 1003300"/>
              <a:gd name="connsiteY24" fmla="*/ 595693 h 1155700"/>
              <a:gd name="connsiteX25" fmla="*/ 216732 w 1003300"/>
              <a:gd name="connsiteY25" fmla="*/ 595693 h 1155700"/>
              <a:gd name="connsiteX26" fmla="*/ 221558 w 1003300"/>
              <a:gd name="connsiteY26" fmla="*/ 601091 h 1155700"/>
              <a:gd name="connsiteX27" fmla="*/ 427870 w 1003300"/>
              <a:gd name="connsiteY27" fmla="*/ 807720 h 1155700"/>
              <a:gd name="connsiteX28" fmla="*/ 542170 w 1003300"/>
              <a:gd name="connsiteY28" fmla="*/ 862457 h 1155700"/>
              <a:gd name="connsiteX29" fmla="*/ 624720 w 1003300"/>
              <a:gd name="connsiteY29" fmla="*/ 864426 h 1155700"/>
              <a:gd name="connsiteX30" fmla="*/ 649929 w 1003300"/>
              <a:gd name="connsiteY30" fmla="*/ 864426 h 1155700"/>
              <a:gd name="connsiteX31" fmla="*/ 68523 w 1003300"/>
              <a:gd name="connsiteY31" fmla="*/ 162941 h 1155700"/>
              <a:gd name="connsiteX32" fmla="*/ 68142 w 1003300"/>
              <a:gd name="connsiteY32" fmla="*/ 168275 h 1155700"/>
              <a:gd name="connsiteX33" fmla="*/ 68460 w 1003300"/>
              <a:gd name="connsiteY33" fmla="*/ 339725 h 1155700"/>
              <a:gd name="connsiteX34" fmla="*/ 75318 w 1003300"/>
              <a:gd name="connsiteY34" fmla="*/ 411162 h 1155700"/>
              <a:gd name="connsiteX35" fmla="*/ 127325 w 1003300"/>
              <a:gd name="connsiteY35" fmla="*/ 494665 h 1155700"/>
              <a:gd name="connsiteX36" fmla="*/ 203207 w 1003300"/>
              <a:gd name="connsiteY36" fmla="*/ 521780 h 1155700"/>
              <a:gd name="connsiteX37" fmla="*/ 333889 w 1003300"/>
              <a:gd name="connsiteY37" fmla="*/ 527558 h 1155700"/>
              <a:gd name="connsiteX38" fmla="*/ 336937 w 1003300"/>
              <a:gd name="connsiteY38" fmla="*/ 526732 h 1155700"/>
              <a:gd name="connsiteX39" fmla="*/ 336938 w 1003300"/>
              <a:gd name="connsiteY39" fmla="*/ 162243 h 1155700"/>
              <a:gd name="connsiteX40" fmla="*/ 202508 w 1003300"/>
              <a:gd name="connsiteY40" fmla="*/ 295021 h 115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03300" h="1155700">
                <a:moveTo>
                  <a:pt x="1008895" y="731076"/>
                </a:moveTo>
                <a:lnTo>
                  <a:pt x="581921" y="1157986"/>
                </a:lnTo>
                <a:lnTo>
                  <a:pt x="581921" y="932371"/>
                </a:lnTo>
                <a:lnTo>
                  <a:pt x="565728" y="932371"/>
                </a:lnTo>
                <a:cubicBezTo>
                  <a:pt x="538636" y="932998"/>
                  <a:pt x="511586" y="929900"/>
                  <a:pt x="485337" y="923163"/>
                </a:cubicBezTo>
                <a:cubicBezTo>
                  <a:pt x="455495" y="914588"/>
                  <a:pt x="428116" y="899048"/>
                  <a:pt x="405454" y="877824"/>
                </a:cubicBezTo>
                <a:cubicBezTo>
                  <a:pt x="371736" y="847407"/>
                  <a:pt x="338843" y="815975"/>
                  <a:pt x="306585" y="784035"/>
                </a:cubicBezTo>
                <a:cubicBezTo>
                  <a:pt x="242111" y="720238"/>
                  <a:pt x="178082" y="655997"/>
                  <a:pt x="114497" y="591312"/>
                </a:cubicBezTo>
                <a:cubicBezTo>
                  <a:pt x="82430" y="558737"/>
                  <a:pt x="52140" y="524510"/>
                  <a:pt x="29534" y="484251"/>
                </a:cubicBezTo>
                <a:cubicBezTo>
                  <a:pt x="16810" y="460725"/>
                  <a:pt x="9295" y="434737"/>
                  <a:pt x="7500" y="408051"/>
                </a:cubicBezTo>
                <a:cubicBezTo>
                  <a:pt x="3944" y="366395"/>
                  <a:pt x="1150" y="324548"/>
                  <a:pt x="452" y="282766"/>
                </a:cubicBezTo>
                <a:cubicBezTo>
                  <a:pt x="-565" y="192087"/>
                  <a:pt x="452" y="101346"/>
                  <a:pt x="452" y="10668"/>
                </a:cubicBezTo>
                <a:lnTo>
                  <a:pt x="452" y="1333"/>
                </a:lnTo>
                <a:cubicBezTo>
                  <a:pt x="67952" y="68961"/>
                  <a:pt x="134817" y="135890"/>
                  <a:pt x="201937" y="203200"/>
                </a:cubicBezTo>
                <a:lnTo>
                  <a:pt x="405137" y="0"/>
                </a:lnTo>
                <a:lnTo>
                  <a:pt x="405137" y="527876"/>
                </a:lnTo>
                <a:cubicBezTo>
                  <a:pt x="408185" y="527876"/>
                  <a:pt x="519818" y="527876"/>
                  <a:pt x="573221" y="527876"/>
                </a:cubicBezTo>
                <a:cubicBezTo>
                  <a:pt x="580524" y="527876"/>
                  <a:pt x="581984" y="525463"/>
                  <a:pt x="581984" y="518732"/>
                </a:cubicBezTo>
                <a:cubicBezTo>
                  <a:pt x="581984" y="449516"/>
                  <a:pt x="581984" y="305435"/>
                  <a:pt x="581984" y="303975"/>
                </a:cubicBezTo>
                <a:cubicBezTo>
                  <a:pt x="580778" y="304292"/>
                  <a:pt x="1010038" y="732028"/>
                  <a:pt x="1008895" y="731076"/>
                </a:cubicBezTo>
                <a:close/>
                <a:moveTo>
                  <a:pt x="649929" y="864426"/>
                </a:moveTo>
                <a:lnTo>
                  <a:pt x="649929" y="991807"/>
                </a:lnTo>
                <a:cubicBezTo>
                  <a:pt x="737601" y="904092"/>
                  <a:pt x="824745" y="817012"/>
                  <a:pt x="911359" y="730568"/>
                </a:cubicBezTo>
                <a:lnTo>
                  <a:pt x="649231" y="468376"/>
                </a:lnTo>
                <a:lnTo>
                  <a:pt x="649231" y="595693"/>
                </a:lnTo>
                <a:lnTo>
                  <a:pt x="216732" y="595693"/>
                </a:lnTo>
                <a:cubicBezTo>
                  <a:pt x="218955" y="598170"/>
                  <a:pt x="220162" y="599757"/>
                  <a:pt x="221558" y="601091"/>
                </a:cubicBezTo>
                <a:cubicBezTo>
                  <a:pt x="290265" y="669967"/>
                  <a:pt x="359036" y="738844"/>
                  <a:pt x="427870" y="807720"/>
                </a:cubicBezTo>
                <a:cubicBezTo>
                  <a:pt x="459620" y="839470"/>
                  <a:pt x="496894" y="859473"/>
                  <a:pt x="542170" y="862457"/>
                </a:cubicBezTo>
                <a:cubicBezTo>
                  <a:pt x="569665" y="864235"/>
                  <a:pt x="597288" y="863854"/>
                  <a:pt x="624720" y="864426"/>
                </a:cubicBezTo>
                <a:cubicBezTo>
                  <a:pt x="632721" y="864553"/>
                  <a:pt x="640404" y="864426"/>
                  <a:pt x="649929" y="864426"/>
                </a:cubicBezTo>
                <a:close/>
                <a:moveTo>
                  <a:pt x="68523" y="162941"/>
                </a:moveTo>
                <a:cubicBezTo>
                  <a:pt x="68523" y="164402"/>
                  <a:pt x="68142" y="166370"/>
                  <a:pt x="68142" y="168275"/>
                </a:cubicBezTo>
                <a:cubicBezTo>
                  <a:pt x="68142" y="225425"/>
                  <a:pt x="67507" y="282575"/>
                  <a:pt x="68460" y="339725"/>
                </a:cubicBezTo>
                <a:cubicBezTo>
                  <a:pt x="68770" y="363686"/>
                  <a:pt x="71064" y="387580"/>
                  <a:pt x="75318" y="411162"/>
                </a:cubicBezTo>
                <a:cubicBezTo>
                  <a:pt x="81668" y="445326"/>
                  <a:pt x="97289" y="474662"/>
                  <a:pt x="127325" y="494665"/>
                </a:cubicBezTo>
                <a:cubicBezTo>
                  <a:pt x="150463" y="508873"/>
                  <a:pt x="176305" y="518107"/>
                  <a:pt x="203207" y="521780"/>
                </a:cubicBezTo>
                <a:cubicBezTo>
                  <a:pt x="246514" y="529273"/>
                  <a:pt x="290265" y="527621"/>
                  <a:pt x="333889" y="527558"/>
                </a:cubicBezTo>
                <a:cubicBezTo>
                  <a:pt x="334936" y="527411"/>
                  <a:pt x="335960" y="527133"/>
                  <a:pt x="336937" y="526732"/>
                </a:cubicBezTo>
                <a:lnTo>
                  <a:pt x="336938" y="162243"/>
                </a:lnTo>
                <a:lnTo>
                  <a:pt x="202508" y="295021"/>
                </a:lnTo>
                <a:close/>
              </a:path>
            </a:pathLst>
          </a:custGeom>
          <a:solidFill>
            <a:schemeClr val="bg1"/>
          </a:solidFill>
          <a:ln w="6350" cap="flat">
            <a:noFill/>
            <a:prstDash val="solid"/>
            <a:miter/>
          </a:ln>
        </p:spPr>
        <p:txBody>
          <a:bodyPr rtlCol="0" anchor="ctr"/>
          <a:lstStyle/>
          <a:p>
            <a:endParaRPr lang="en-GB" sz="1351"/>
          </a:p>
        </p:txBody>
      </p:sp>
      <p:sp>
        <p:nvSpPr>
          <p:cNvPr id="7" name="Title 1">
            <a:extLst>
              <a:ext uri="{FF2B5EF4-FFF2-40B4-BE49-F238E27FC236}">
                <a16:creationId xmlns:a16="http://schemas.microsoft.com/office/drawing/2014/main" id="{2F7793DD-F793-8F4F-B74E-6B8630C8266F}"/>
              </a:ext>
            </a:extLst>
          </p:cNvPr>
          <p:cNvSpPr>
            <a:spLocks noGrp="1"/>
          </p:cNvSpPr>
          <p:nvPr>
            <p:ph type="ctrTitle" hasCustomPrompt="1"/>
          </p:nvPr>
        </p:nvSpPr>
        <p:spPr>
          <a:xfrm>
            <a:off x="7123413" y="749300"/>
            <a:ext cx="4679121" cy="2019300"/>
          </a:xfrm>
        </p:spPr>
        <p:txBody>
          <a:bodyPr anchor="b" anchorCtr="0">
            <a:noAutofit/>
          </a:bodyPr>
          <a:lstStyle>
            <a:lvl1pPr algn="l">
              <a:lnSpc>
                <a:spcPct val="100000"/>
              </a:lnSpc>
              <a:defRPr sz="4000" baseline="0">
                <a:solidFill>
                  <a:srgbClr val="004050"/>
                </a:solidFill>
              </a:defRPr>
            </a:lvl1pPr>
          </a:lstStyle>
          <a:p>
            <a:r>
              <a:rPr lang="en-US" noProof="0"/>
              <a:t>Activity: </a:t>
            </a:r>
            <a:br>
              <a:rPr lang="en-US" noProof="0"/>
            </a:br>
            <a:r>
              <a:rPr lang="en-US" noProof="0"/>
              <a:t>Click to edit title</a:t>
            </a:r>
            <a:endParaRPr lang="en-GB" noProof="0"/>
          </a:p>
        </p:txBody>
      </p:sp>
      <p:sp>
        <p:nvSpPr>
          <p:cNvPr id="8" name="Text Placeholder 3">
            <a:extLst>
              <a:ext uri="{FF2B5EF4-FFF2-40B4-BE49-F238E27FC236}">
                <a16:creationId xmlns:a16="http://schemas.microsoft.com/office/drawing/2014/main" id="{BF20315E-2B12-1B43-A789-90CFB92D6FF0}"/>
              </a:ext>
            </a:extLst>
          </p:cNvPr>
          <p:cNvSpPr>
            <a:spLocks noGrp="1"/>
          </p:cNvSpPr>
          <p:nvPr>
            <p:ph type="body" sz="quarter" idx="10" hasCustomPrompt="1"/>
          </p:nvPr>
        </p:nvSpPr>
        <p:spPr>
          <a:xfrm>
            <a:off x="7123413" y="3201192"/>
            <a:ext cx="4679121" cy="709613"/>
          </a:xfrm>
        </p:spPr>
        <p:txBody>
          <a:bodyPr/>
          <a:lstStyle>
            <a:lvl1pPr>
              <a:lnSpc>
                <a:spcPct val="100000"/>
              </a:lnSpc>
              <a:defRPr b="1" baseline="0"/>
            </a:lvl1pPr>
          </a:lstStyle>
          <a:p>
            <a:pPr lvl="0"/>
            <a:r>
              <a:rPr lang="en-US"/>
              <a:t>Click to edit instructions</a:t>
            </a:r>
          </a:p>
        </p:txBody>
      </p:sp>
    </p:spTree>
    <p:extLst>
      <p:ext uri="{BB962C8B-B14F-4D97-AF65-F5344CB8AC3E}">
        <p14:creationId xmlns:p14="http://schemas.microsoft.com/office/powerpoint/2010/main" val="2463025767"/>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Section Divider_06">
    <p:bg>
      <p:bgPr>
        <a:solidFill>
          <a:schemeClr val="tx2"/>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4" y="3342302"/>
            <a:ext cx="5619141" cy="1905823"/>
          </a:xfrm>
        </p:spPr>
        <p:txBody>
          <a:bodyPr anchor="t" anchorCtr="0">
            <a:noAutofit/>
          </a:bodyPr>
          <a:lstStyle>
            <a:lvl1pPr algn="l">
              <a:lnSpc>
                <a:spcPts val="6000"/>
              </a:lnSpc>
              <a:defRPr sz="4000" cap="all" baseline="0">
                <a:solidFill>
                  <a:srgbClr val="004050"/>
                </a:solidFill>
              </a:defRPr>
            </a:lvl1pPr>
          </a:lstStyle>
          <a:p>
            <a:r>
              <a:rPr lang="en-US" noProof="0"/>
              <a:t>CLICK TO EDIT TITLE</a:t>
            </a:r>
            <a:endParaRPr lang="en-GB" noProof="0"/>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6" name="object 3">
            <a:extLst>
              <a:ext uri="{FF2B5EF4-FFF2-40B4-BE49-F238E27FC236}">
                <a16:creationId xmlns:a16="http://schemas.microsoft.com/office/drawing/2014/main" id="{3B8D502C-1FF9-3D42-ACFF-5BBCD5236A27}"/>
              </a:ext>
            </a:extLst>
          </p:cNvPr>
          <p:cNvSpPr/>
          <p:nvPr userDrawn="1"/>
        </p:nvSpPr>
        <p:spPr>
          <a:xfrm>
            <a:off x="0" y="1"/>
            <a:ext cx="11808125" cy="4657785"/>
          </a:xfrm>
          <a:custGeom>
            <a:avLst/>
            <a:gdLst/>
            <a:ahLst/>
            <a:cxnLst/>
            <a:rect l="l" t="t" r="r" b="b"/>
            <a:pathLst>
              <a:path w="15645765" h="6171565">
                <a:moveTo>
                  <a:pt x="12954792" y="0"/>
                </a:moveTo>
                <a:lnTo>
                  <a:pt x="9989330" y="0"/>
                </a:lnTo>
                <a:lnTo>
                  <a:pt x="11612737" y="1621505"/>
                </a:lnTo>
                <a:lnTo>
                  <a:pt x="11603898" y="1638231"/>
                </a:lnTo>
                <a:lnTo>
                  <a:pt x="0" y="1638231"/>
                </a:lnTo>
                <a:lnTo>
                  <a:pt x="0" y="3701600"/>
                </a:lnTo>
                <a:lnTo>
                  <a:pt x="11623393" y="3701600"/>
                </a:lnTo>
                <a:lnTo>
                  <a:pt x="9157358" y="6164994"/>
                </a:lnTo>
                <a:lnTo>
                  <a:pt x="9229199" y="6169201"/>
                </a:lnTo>
                <a:lnTo>
                  <a:pt x="9246778" y="6169604"/>
                </a:lnTo>
                <a:lnTo>
                  <a:pt x="12044487" y="6171255"/>
                </a:lnTo>
                <a:lnTo>
                  <a:pt x="12085365" y="6167625"/>
                </a:lnTo>
                <a:lnTo>
                  <a:pt x="12120998" y="6156469"/>
                </a:lnTo>
                <a:lnTo>
                  <a:pt x="12153240" y="6137640"/>
                </a:lnTo>
                <a:lnTo>
                  <a:pt x="12183945" y="6110993"/>
                </a:lnTo>
                <a:lnTo>
                  <a:pt x="15546143" y="2748262"/>
                </a:lnTo>
                <a:lnTo>
                  <a:pt x="15566761" y="2730440"/>
                </a:lnTo>
                <a:lnTo>
                  <a:pt x="15590311" y="2713899"/>
                </a:lnTo>
                <a:lnTo>
                  <a:pt x="15616627" y="2696820"/>
                </a:lnTo>
                <a:lnTo>
                  <a:pt x="15645546" y="2677383"/>
                </a:lnTo>
                <a:lnTo>
                  <a:pt x="15617183" y="2654144"/>
                </a:lnTo>
                <a:lnTo>
                  <a:pt x="15594873" y="2636172"/>
                </a:lnTo>
                <a:lnTo>
                  <a:pt x="15577002" y="2621305"/>
                </a:lnTo>
                <a:lnTo>
                  <a:pt x="15561955" y="2607381"/>
                </a:lnTo>
                <a:lnTo>
                  <a:pt x="12954792" y="0"/>
                </a:lnTo>
                <a:close/>
              </a:path>
            </a:pathLst>
          </a:custGeom>
          <a:solidFill>
            <a:schemeClr val="tx1"/>
          </a:solidFill>
        </p:spPr>
        <p:txBody>
          <a:bodyPr wrap="square" lIns="0" tIns="0" rIns="0" bIns="0" rtlCol="0"/>
          <a:lstStyle/>
          <a:p>
            <a:endParaRPr sz="1029"/>
          </a:p>
        </p:txBody>
      </p:sp>
    </p:spTree>
    <p:extLst>
      <p:ext uri="{BB962C8B-B14F-4D97-AF65-F5344CB8AC3E}">
        <p14:creationId xmlns:p14="http://schemas.microsoft.com/office/powerpoint/2010/main" val="749363418"/>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Duotone right 0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3BB113A-F3D1-8F4D-B4A0-C7EEBD0EE4AD}"/>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057345" y="1"/>
            <a:ext cx="10134656" cy="6858000"/>
          </a:xfrm>
          <a:prstGeom prst="rect">
            <a:avLst/>
          </a:prstGeom>
        </p:spPr>
      </p:pic>
      <p:sp>
        <p:nvSpPr>
          <p:cNvPr id="5" name="Rectangle 4">
            <a:extLst>
              <a:ext uri="{FF2B5EF4-FFF2-40B4-BE49-F238E27FC236}">
                <a16:creationId xmlns:a16="http://schemas.microsoft.com/office/drawing/2014/main" id="{C22D86F5-179E-D147-BF5E-ABFEDC5ED59C}"/>
              </a:ext>
            </a:extLst>
          </p:cNvPr>
          <p:cNvSpPr/>
          <p:nvPr userDrawn="1"/>
        </p:nvSpPr>
        <p:spPr>
          <a:xfrm>
            <a:off x="0" y="0"/>
            <a:ext cx="6096000"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solidFill>
                <a:schemeClr val="bg1"/>
              </a:solidFill>
            </a:endParaRPr>
          </a:p>
        </p:txBody>
      </p:sp>
      <p:sp>
        <p:nvSpPr>
          <p:cNvPr id="9" name="Text Placeholder 12">
            <a:extLst>
              <a:ext uri="{FF2B5EF4-FFF2-40B4-BE49-F238E27FC236}">
                <a16:creationId xmlns:a16="http://schemas.microsoft.com/office/drawing/2014/main" id="{F11DA741-1567-F44E-A776-54AE0772553A}"/>
              </a:ext>
            </a:extLst>
          </p:cNvPr>
          <p:cNvSpPr>
            <a:spLocks noGrp="1"/>
          </p:cNvSpPr>
          <p:nvPr>
            <p:ph type="body" sz="quarter" idx="14"/>
          </p:nvPr>
        </p:nvSpPr>
        <p:spPr>
          <a:xfrm>
            <a:off x="373063" y="1138011"/>
            <a:ext cx="5521711" cy="5121387"/>
          </a:xfrm>
        </p:spPr>
        <p:txBody>
          <a:bodyPr/>
          <a:lstStyle>
            <a:lvl1pPr marL="0" indent="0">
              <a:lnSpc>
                <a:spcPts val="4600"/>
              </a:lnSpc>
              <a:spcAft>
                <a:spcPts val="1800"/>
              </a:spcAft>
              <a:buNone/>
              <a:defRPr lang="en-US" sz="4200" b="0" i="0" kern="1200" dirty="0" smtClean="0">
                <a:solidFill>
                  <a:schemeClr val="bg1"/>
                </a:solidFill>
                <a:latin typeface="Krana Fat B" panose="00000B00000000000000" pitchFamily="50" charset="0"/>
                <a:ea typeface="+mn-ea"/>
                <a:cs typeface="Krana Fat B" panose="00000B00000000000000" pitchFamily="50" charset="0"/>
              </a:defRPr>
            </a:lvl1pPr>
            <a:lvl2pPr marL="0" marR="0" indent="0" algn="l" defTabSz="914377" rtl="0" eaLnBrk="1" fontAlgn="auto" latinLnBrk="0" hangingPunct="1">
              <a:lnSpc>
                <a:spcPts val="2000"/>
              </a:lnSpc>
              <a:spcBef>
                <a:spcPts val="0"/>
              </a:spcBef>
              <a:spcAft>
                <a:spcPts val="651"/>
              </a:spcAft>
              <a:buClrTx/>
              <a:buSzTx/>
              <a:buFont typeface="Arial" panose="020B0604020202020204" pitchFamily="34" charset="0"/>
              <a:buNone/>
              <a:tabLst/>
              <a:defRPr sz="1800">
                <a:solidFill>
                  <a:schemeClr val="bg1"/>
                </a:solidFill>
              </a:defRPr>
            </a:lvl2pPr>
            <a:lvl3pPr marL="0" indent="0">
              <a:buNone/>
              <a:defRPr sz="1200">
                <a:solidFill>
                  <a:schemeClr val="bg1"/>
                </a:solidFill>
              </a:defRPr>
            </a:lvl3pPr>
            <a:lvl4pPr marL="0" indent="0">
              <a:buNone/>
              <a:defRPr/>
            </a:lvl4pPr>
            <a:lvl5pPr marL="0" indent="0">
              <a:buNone/>
              <a:defRPr/>
            </a:lvl5pPr>
          </a:lstStyle>
          <a:p>
            <a:pPr lvl="0"/>
            <a:r>
              <a:rPr lang="en-US"/>
              <a:t>Click to edit Master text styles</a:t>
            </a:r>
          </a:p>
          <a:p>
            <a:pPr lvl="1"/>
            <a:r>
              <a:rPr lang="en-US"/>
              <a:t>Second level</a:t>
            </a:r>
          </a:p>
          <a:p>
            <a:pPr lvl="2"/>
            <a:r>
              <a:rPr lang="en-US"/>
              <a:t>Third level</a:t>
            </a:r>
          </a:p>
        </p:txBody>
      </p:sp>
      <p:pic>
        <p:nvPicPr>
          <p:cNvPr id="11" name="Picture 10">
            <a:extLst>
              <a:ext uri="{FF2B5EF4-FFF2-40B4-BE49-F238E27FC236}">
                <a16:creationId xmlns:a16="http://schemas.microsoft.com/office/drawing/2014/main" id="{2A067932-0DD7-6B4D-8A3C-BF2CA5D1ABF8}"/>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096000" y="4129397"/>
            <a:ext cx="3343877" cy="2728604"/>
          </a:xfrm>
          <a:prstGeom prst="rect">
            <a:avLst/>
          </a:prstGeom>
        </p:spPr>
      </p:pic>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4" cstate="email">
            <a:duotone>
              <a:schemeClr val="accent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96285527"/>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Duotone right 02">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219200" y="0"/>
            <a:ext cx="10972800" cy="6858000"/>
          </a:xfrm>
          <a:prstGeom prst="rect">
            <a:avLst/>
          </a:prstGeom>
        </p:spPr>
      </p:pic>
      <p:sp>
        <p:nvSpPr>
          <p:cNvPr id="5" name="Rectangle 4">
            <a:extLst>
              <a:ext uri="{FF2B5EF4-FFF2-40B4-BE49-F238E27FC236}">
                <a16:creationId xmlns:a16="http://schemas.microsoft.com/office/drawing/2014/main" id="{C22D86F5-179E-D147-BF5E-ABFEDC5ED59C}"/>
              </a:ext>
            </a:extLst>
          </p:cNvPr>
          <p:cNvSpPr/>
          <p:nvPr userDrawn="1"/>
        </p:nvSpPr>
        <p:spPr>
          <a:xfrm>
            <a:off x="0" y="0"/>
            <a:ext cx="6096000"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solidFill>
                <a:srgbClr val="004050"/>
              </a:solidFill>
            </a:endParaRPr>
          </a:p>
        </p:txBody>
      </p:sp>
      <p:sp>
        <p:nvSpPr>
          <p:cNvPr id="9" name="Text Placeholder 12">
            <a:extLst>
              <a:ext uri="{FF2B5EF4-FFF2-40B4-BE49-F238E27FC236}">
                <a16:creationId xmlns:a16="http://schemas.microsoft.com/office/drawing/2014/main" id="{F11DA741-1567-F44E-A776-54AE0772553A}"/>
              </a:ext>
            </a:extLst>
          </p:cNvPr>
          <p:cNvSpPr>
            <a:spLocks noGrp="1"/>
          </p:cNvSpPr>
          <p:nvPr>
            <p:ph type="body" sz="quarter" idx="14"/>
          </p:nvPr>
        </p:nvSpPr>
        <p:spPr>
          <a:xfrm>
            <a:off x="373063" y="1138011"/>
            <a:ext cx="5521711" cy="5121387"/>
          </a:xfrm>
        </p:spPr>
        <p:txBody>
          <a:bodyPr/>
          <a:lstStyle>
            <a:lvl1pPr marL="0" indent="0">
              <a:lnSpc>
                <a:spcPts val="4600"/>
              </a:lnSpc>
              <a:spcAft>
                <a:spcPts val="1800"/>
              </a:spcAft>
              <a:buNone/>
              <a:defRPr lang="en-US" sz="4200" b="0" i="0" kern="1200" dirty="0" smtClean="0">
                <a:solidFill>
                  <a:schemeClr val="bg1"/>
                </a:solidFill>
                <a:latin typeface="Krana Fat B" panose="00000B00000000000000" pitchFamily="50" charset="0"/>
                <a:ea typeface="+mn-ea"/>
                <a:cs typeface="Krana Fat B" panose="00000B00000000000000" pitchFamily="50" charset="0"/>
              </a:defRPr>
            </a:lvl1pPr>
            <a:lvl2pPr marL="0" marR="0" indent="0" algn="l" defTabSz="914377" rtl="0" eaLnBrk="1" fontAlgn="auto" latinLnBrk="0" hangingPunct="1">
              <a:lnSpc>
                <a:spcPts val="2000"/>
              </a:lnSpc>
              <a:spcBef>
                <a:spcPts val="0"/>
              </a:spcBef>
              <a:spcAft>
                <a:spcPts val="651"/>
              </a:spcAft>
              <a:buClrTx/>
              <a:buSzTx/>
              <a:buFont typeface="Arial" panose="020B0604020202020204" pitchFamily="34" charset="0"/>
              <a:buNone/>
              <a:tabLst/>
              <a:defRPr sz="1800">
                <a:solidFill>
                  <a:schemeClr val="bg1"/>
                </a:solidFill>
              </a:defRPr>
            </a:lvl2pPr>
            <a:lvl3pPr marL="0" indent="0">
              <a:buNone/>
              <a:defRPr sz="1200">
                <a:solidFill>
                  <a:schemeClr val="bg1"/>
                </a:solidFill>
              </a:defRPr>
            </a:lvl3pPr>
            <a:lvl4pPr marL="0" indent="0">
              <a:buNone/>
              <a:defRPr/>
            </a:lvl4pPr>
            <a:lvl5pPr marL="0" indent="0">
              <a:buNone/>
              <a:defRPr/>
            </a:lvl5pPr>
          </a:lstStyle>
          <a:p>
            <a:pPr lvl="0"/>
            <a:r>
              <a:rPr lang="en-US"/>
              <a:t>Click to edit Master text styles</a:t>
            </a:r>
          </a:p>
          <a:p>
            <a:pPr lvl="1"/>
            <a:r>
              <a:rPr lang="en-US"/>
              <a:t>Second level</a:t>
            </a:r>
          </a:p>
          <a:p>
            <a:pPr lvl="2"/>
            <a:r>
              <a:rPr lang="en-US"/>
              <a:t>Third level</a:t>
            </a:r>
          </a:p>
        </p:txBody>
      </p:sp>
      <p:pic>
        <p:nvPicPr>
          <p:cNvPr id="11" name="Picture 10">
            <a:extLst>
              <a:ext uri="{FF2B5EF4-FFF2-40B4-BE49-F238E27FC236}">
                <a16:creationId xmlns:a16="http://schemas.microsoft.com/office/drawing/2014/main" id="{2A067932-0DD7-6B4D-8A3C-BF2CA5D1ABF8}"/>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096000" y="4129397"/>
            <a:ext cx="3343877" cy="2728604"/>
          </a:xfrm>
          <a:prstGeom prst="rect">
            <a:avLst/>
          </a:prstGeom>
        </p:spPr>
      </p:pic>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4" cstate="email">
            <a:duotone>
              <a:schemeClr val="accent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4253028851"/>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Duotone right 03">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6A94EB5-6DF4-1149-B8E9-FFCFB4E23D5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5" name="Rectangle 4">
            <a:extLst>
              <a:ext uri="{FF2B5EF4-FFF2-40B4-BE49-F238E27FC236}">
                <a16:creationId xmlns:a16="http://schemas.microsoft.com/office/drawing/2014/main" id="{C22D86F5-179E-D147-BF5E-ABFEDC5ED59C}"/>
              </a:ext>
            </a:extLst>
          </p:cNvPr>
          <p:cNvSpPr/>
          <p:nvPr userDrawn="1"/>
        </p:nvSpPr>
        <p:spPr>
          <a:xfrm>
            <a:off x="0" y="0"/>
            <a:ext cx="6096000"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solidFill>
                <a:srgbClr val="004050"/>
              </a:solidFill>
            </a:endParaRPr>
          </a:p>
        </p:txBody>
      </p:sp>
      <p:sp>
        <p:nvSpPr>
          <p:cNvPr id="9" name="Text Placeholder 12">
            <a:extLst>
              <a:ext uri="{FF2B5EF4-FFF2-40B4-BE49-F238E27FC236}">
                <a16:creationId xmlns:a16="http://schemas.microsoft.com/office/drawing/2014/main" id="{F11DA741-1567-F44E-A776-54AE0772553A}"/>
              </a:ext>
            </a:extLst>
          </p:cNvPr>
          <p:cNvSpPr>
            <a:spLocks noGrp="1"/>
          </p:cNvSpPr>
          <p:nvPr>
            <p:ph type="body" sz="quarter" idx="14"/>
          </p:nvPr>
        </p:nvSpPr>
        <p:spPr>
          <a:xfrm>
            <a:off x="373063" y="1138011"/>
            <a:ext cx="5521711" cy="5121387"/>
          </a:xfrm>
        </p:spPr>
        <p:txBody>
          <a:bodyPr/>
          <a:lstStyle>
            <a:lvl1pPr marL="0" indent="0">
              <a:lnSpc>
                <a:spcPts val="4600"/>
              </a:lnSpc>
              <a:spcAft>
                <a:spcPts val="1800"/>
              </a:spcAft>
              <a:buNone/>
              <a:defRPr lang="en-US" sz="4200" b="0" i="0" kern="1200" dirty="0" smtClean="0">
                <a:solidFill>
                  <a:schemeClr val="bg1"/>
                </a:solidFill>
                <a:latin typeface="Krana Fat B" panose="00000B00000000000000" pitchFamily="50" charset="0"/>
                <a:ea typeface="+mn-ea"/>
                <a:cs typeface="Krana Fat B" panose="00000B00000000000000" pitchFamily="50" charset="0"/>
              </a:defRPr>
            </a:lvl1pPr>
            <a:lvl2pPr marL="0" marR="0" indent="0" algn="l" defTabSz="914377" rtl="0" eaLnBrk="1" fontAlgn="auto" latinLnBrk="0" hangingPunct="1">
              <a:lnSpc>
                <a:spcPts val="2000"/>
              </a:lnSpc>
              <a:spcBef>
                <a:spcPts val="0"/>
              </a:spcBef>
              <a:spcAft>
                <a:spcPts val="651"/>
              </a:spcAft>
              <a:buClrTx/>
              <a:buSzTx/>
              <a:buFont typeface="Arial" panose="020B0604020202020204" pitchFamily="34" charset="0"/>
              <a:buNone/>
              <a:tabLst/>
              <a:defRPr sz="1800">
                <a:solidFill>
                  <a:schemeClr val="bg1"/>
                </a:solidFill>
              </a:defRPr>
            </a:lvl2pPr>
            <a:lvl3pPr marL="0" indent="0">
              <a:buNone/>
              <a:defRPr sz="1200">
                <a:solidFill>
                  <a:schemeClr val="bg1"/>
                </a:solidFill>
              </a:defRPr>
            </a:lvl3pPr>
            <a:lvl4pPr marL="0" indent="0">
              <a:buNone/>
              <a:defRPr/>
            </a:lvl4pPr>
            <a:lvl5pPr marL="0" indent="0">
              <a:buNone/>
              <a:defRPr/>
            </a:lvl5pPr>
          </a:lstStyle>
          <a:p>
            <a:pPr lvl="0"/>
            <a:r>
              <a:rPr lang="en-US"/>
              <a:t>Click to edit Master text styles</a:t>
            </a:r>
          </a:p>
          <a:p>
            <a:pPr lvl="1"/>
            <a:r>
              <a:rPr lang="en-US"/>
              <a:t>Second level</a:t>
            </a:r>
          </a:p>
          <a:p>
            <a:pPr lvl="2"/>
            <a:r>
              <a:rPr lang="en-US"/>
              <a:t>Third level</a:t>
            </a:r>
          </a:p>
        </p:txBody>
      </p:sp>
      <p:pic>
        <p:nvPicPr>
          <p:cNvPr id="11" name="Picture 10">
            <a:extLst>
              <a:ext uri="{FF2B5EF4-FFF2-40B4-BE49-F238E27FC236}">
                <a16:creationId xmlns:a16="http://schemas.microsoft.com/office/drawing/2014/main" id="{2A067932-0DD7-6B4D-8A3C-BF2CA5D1ABF8}"/>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096000" y="4129397"/>
            <a:ext cx="3343877" cy="2728604"/>
          </a:xfrm>
          <a:prstGeom prst="rect">
            <a:avLst/>
          </a:prstGeom>
        </p:spPr>
      </p:pic>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4" cstate="email">
            <a:duotone>
              <a:schemeClr val="accent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895799620"/>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Duotone right 04">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219200" y="0"/>
            <a:ext cx="10972800" cy="6858000"/>
          </a:xfrm>
          <a:prstGeom prst="rect">
            <a:avLst/>
          </a:prstGeom>
        </p:spPr>
      </p:pic>
      <p:sp>
        <p:nvSpPr>
          <p:cNvPr id="5" name="Rectangle 4">
            <a:extLst>
              <a:ext uri="{FF2B5EF4-FFF2-40B4-BE49-F238E27FC236}">
                <a16:creationId xmlns:a16="http://schemas.microsoft.com/office/drawing/2014/main" id="{C22D86F5-179E-D147-BF5E-ABFEDC5ED59C}"/>
              </a:ext>
            </a:extLst>
          </p:cNvPr>
          <p:cNvSpPr/>
          <p:nvPr userDrawn="1"/>
        </p:nvSpPr>
        <p:spPr>
          <a:xfrm>
            <a:off x="0" y="0"/>
            <a:ext cx="6096000"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solidFill>
                <a:schemeClr val="bg1"/>
              </a:solidFill>
            </a:endParaRPr>
          </a:p>
        </p:txBody>
      </p:sp>
      <p:sp>
        <p:nvSpPr>
          <p:cNvPr id="9" name="Text Placeholder 12">
            <a:extLst>
              <a:ext uri="{FF2B5EF4-FFF2-40B4-BE49-F238E27FC236}">
                <a16:creationId xmlns:a16="http://schemas.microsoft.com/office/drawing/2014/main" id="{F11DA741-1567-F44E-A776-54AE0772553A}"/>
              </a:ext>
            </a:extLst>
          </p:cNvPr>
          <p:cNvSpPr>
            <a:spLocks noGrp="1"/>
          </p:cNvSpPr>
          <p:nvPr>
            <p:ph type="body" sz="quarter" idx="14"/>
          </p:nvPr>
        </p:nvSpPr>
        <p:spPr>
          <a:xfrm>
            <a:off x="373063" y="1138011"/>
            <a:ext cx="5521711" cy="5121387"/>
          </a:xfrm>
        </p:spPr>
        <p:txBody>
          <a:bodyPr/>
          <a:lstStyle>
            <a:lvl1pPr marL="0" indent="0">
              <a:lnSpc>
                <a:spcPts val="4600"/>
              </a:lnSpc>
              <a:spcAft>
                <a:spcPts val="1800"/>
              </a:spcAft>
              <a:buNone/>
              <a:defRPr lang="en-US" sz="4200" b="0" i="0" kern="1200" dirty="0" smtClean="0">
                <a:solidFill>
                  <a:schemeClr val="bg1"/>
                </a:solidFill>
                <a:latin typeface="Krana Fat B" panose="00000B00000000000000" pitchFamily="50" charset="0"/>
                <a:ea typeface="+mn-ea"/>
                <a:cs typeface="Krana Fat B" panose="00000B00000000000000" pitchFamily="50" charset="0"/>
              </a:defRPr>
            </a:lvl1pPr>
            <a:lvl2pPr marL="0" marR="0" indent="0" algn="l" defTabSz="914377" rtl="0" eaLnBrk="1" fontAlgn="auto" latinLnBrk="0" hangingPunct="1">
              <a:lnSpc>
                <a:spcPts val="2000"/>
              </a:lnSpc>
              <a:spcBef>
                <a:spcPts val="0"/>
              </a:spcBef>
              <a:spcAft>
                <a:spcPts val="651"/>
              </a:spcAft>
              <a:buClrTx/>
              <a:buSzTx/>
              <a:buFont typeface="Arial" panose="020B0604020202020204" pitchFamily="34" charset="0"/>
              <a:buNone/>
              <a:tabLst/>
              <a:defRPr sz="1800">
                <a:solidFill>
                  <a:schemeClr val="bg1"/>
                </a:solidFill>
              </a:defRPr>
            </a:lvl2pPr>
            <a:lvl3pPr marL="0" indent="0">
              <a:buNone/>
              <a:defRPr sz="1200">
                <a:solidFill>
                  <a:schemeClr val="bg1"/>
                </a:solidFill>
              </a:defRPr>
            </a:lvl3pPr>
            <a:lvl4pPr marL="0" indent="0">
              <a:buNone/>
              <a:defRPr/>
            </a:lvl4pPr>
            <a:lvl5pPr marL="0" indent="0">
              <a:buNone/>
              <a:defRPr/>
            </a:lvl5pPr>
          </a:lstStyle>
          <a:p>
            <a:pPr lvl="0"/>
            <a:r>
              <a:rPr lang="en-US"/>
              <a:t>Click to edit Master text styles</a:t>
            </a:r>
          </a:p>
          <a:p>
            <a:pPr lvl="1"/>
            <a:r>
              <a:rPr lang="en-US"/>
              <a:t>Second level</a:t>
            </a:r>
          </a:p>
          <a:p>
            <a:pPr lvl="2"/>
            <a:r>
              <a:rPr lang="en-US"/>
              <a:t>Third level</a:t>
            </a:r>
          </a:p>
        </p:txBody>
      </p:sp>
      <p:pic>
        <p:nvPicPr>
          <p:cNvPr id="11" name="Picture 10">
            <a:extLst>
              <a:ext uri="{FF2B5EF4-FFF2-40B4-BE49-F238E27FC236}">
                <a16:creationId xmlns:a16="http://schemas.microsoft.com/office/drawing/2014/main" id="{2A067932-0DD7-6B4D-8A3C-BF2CA5D1ABF8}"/>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096000" y="4129397"/>
            <a:ext cx="3343877" cy="2728604"/>
          </a:xfrm>
          <a:prstGeom prst="rect">
            <a:avLst/>
          </a:prstGeom>
        </p:spPr>
      </p:pic>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4" cstate="email">
            <a:duotone>
              <a:schemeClr val="accent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1645260080"/>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showMasterSp="0" preserve="1" userDrawn="1">
  <p:cSld name="Hope you enjoyed 03">
    <p:bg>
      <p:bgPr>
        <a:solidFill>
          <a:srgbClr val="F1612C"/>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226127" y="0"/>
            <a:ext cx="10972800" cy="685800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0902" y="302478"/>
            <a:ext cx="2643023" cy="1610367"/>
          </a:xfrm>
          <a:prstGeom prst="rect">
            <a:avLst/>
          </a:prstGeom>
        </p:spPr>
      </p:pic>
      <p:grpSp>
        <p:nvGrpSpPr>
          <p:cNvPr id="10" name="Group 9">
            <a:extLst>
              <a:ext uri="{FF2B5EF4-FFF2-40B4-BE49-F238E27FC236}">
                <a16:creationId xmlns:a16="http://schemas.microsoft.com/office/drawing/2014/main" id="{C28DE67A-0D1B-2943-A741-E4BE803F6951}"/>
              </a:ext>
            </a:extLst>
          </p:cNvPr>
          <p:cNvGrpSpPr/>
          <p:nvPr userDrawn="1"/>
        </p:nvGrpSpPr>
        <p:grpSpPr>
          <a:xfrm>
            <a:off x="-1420" y="3503895"/>
            <a:ext cx="6359624" cy="2437013"/>
            <a:chOff x="-1420" y="3503895"/>
            <a:chExt cx="6359624" cy="2437013"/>
          </a:xfrm>
          <a:solidFill>
            <a:srgbClr val="004050"/>
          </a:solidFill>
        </p:grpSpPr>
        <p:sp>
          <p:nvSpPr>
            <p:cNvPr id="11" name="Freeform 10">
              <a:extLst>
                <a:ext uri="{FF2B5EF4-FFF2-40B4-BE49-F238E27FC236}">
                  <a16:creationId xmlns:a16="http://schemas.microsoft.com/office/drawing/2014/main" id="{A3238B17-B3BD-514B-96BB-036A62190064}"/>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12" name="Freeform 11">
              <a:extLst>
                <a:ext uri="{FF2B5EF4-FFF2-40B4-BE49-F238E27FC236}">
                  <a16:creationId xmlns:a16="http://schemas.microsoft.com/office/drawing/2014/main" id="{7B098E7D-8AD4-9442-98E0-AD5065552F4A}"/>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13" name="Freeform 12">
              <a:extLst>
                <a:ext uri="{FF2B5EF4-FFF2-40B4-BE49-F238E27FC236}">
                  <a16:creationId xmlns:a16="http://schemas.microsoft.com/office/drawing/2014/main" id="{A0E0FE90-EFD5-5D46-B8B7-C8C6EF4A7B91}"/>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
        <p:nvSpPr>
          <p:cNvPr id="14" name="TextBox 13">
            <a:extLst>
              <a:ext uri="{FF2B5EF4-FFF2-40B4-BE49-F238E27FC236}">
                <a16:creationId xmlns:a16="http://schemas.microsoft.com/office/drawing/2014/main" id="{AACCF0C3-B5A6-BC4F-8204-C6FA53B965BF}"/>
              </a:ext>
            </a:extLst>
          </p:cNvPr>
          <p:cNvSpPr txBox="1"/>
          <p:nvPr userDrawn="1"/>
        </p:nvSpPr>
        <p:spPr>
          <a:xfrm>
            <a:off x="385300" y="2576109"/>
            <a:ext cx="3138017" cy="1650480"/>
          </a:xfrm>
          <a:prstGeom prst="rect">
            <a:avLst/>
          </a:prstGeom>
        </p:spPr>
        <p:txBody>
          <a:bodyPr vert="horz" wrap="square" lIns="0" tIns="0" rIns="0" bIns="0" rtlCol="0" anchor="b" anchorCtr="0">
            <a:normAutofit/>
          </a:bodyPr>
          <a:lstStyle/>
          <a:p>
            <a:pPr algn="l"/>
            <a:r>
              <a:rPr lang="en-GB" sz="4000">
                <a:latin typeface="+mj-lt"/>
              </a:rPr>
              <a:t>THANK YOU</a:t>
            </a:r>
          </a:p>
        </p:txBody>
      </p:sp>
      <p:sp>
        <p:nvSpPr>
          <p:cNvPr id="15" name="TextBox 14">
            <a:extLst>
              <a:ext uri="{FF2B5EF4-FFF2-40B4-BE49-F238E27FC236}">
                <a16:creationId xmlns:a16="http://schemas.microsoft.com/office/drawing/2014/main" id="{313C9E79-B6AA-D844-BA92-F0E152E4EC6C}"/>
              </a:ext>
            </a:extLst>
          </p:cNvPr>
          <p:cNvSpPr txBox="1"/>
          <p:nvPr userDrawn="1"/>
        </p:nvSpPr>
        <p:spPr>
          <a:xfrm>
            <a:off x="385300" y="5306004"/>
            <a:ext cx="3356386" cy="628037"/>
          </a:xfrm>
          <a:prstGeom prst="rect">
            <a:avLst/>
          </a:prstGeom>
        </p:spPr>
        <p:txBody>
          <a:bodyPr vert="horz" wrap="square" lIns="0" tIns="0" rIns="0" bIns="0" rtlCol="0" anchor="t" anchorCtr="0">
            <a:norm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GB"/>
              <a:t>Hope you enjoyed this learning journey.</a:t>
            </a:r>
          </a:p>
          <a:p>
            <a:pPr algn="l"/>
            <a:endParaRPr lang="en-GB"/>
          </a:p>
        </p:txBody>
      </p:sp>
    </p:spTree>
    <p:extLst>
      <p:ext uri="{BB962C8B-B14F-4D97-AF65-F5344CB8AC3E}">
        <p14:creationId xmlns:p14="http://schemas.microsoft.com/office/powerpoint/2010/main" val="2458859042"/>
      </p:ext>
    </p:extLst>
  </p:cSld>
  <p:clrMapOvr>
    <a:masterClrMapping/>
  </p:clrMapOvr>
  <p:extLst>
    <p:ext uri="{DCECCB84-F9BA-43D5-87BE-67443E8EF086}">
      <p15:sldGuideLst xmlns:p15="http://schemas.microsoft.com/office/powerpoint/2012/main">
        <p15:guide id="1" orient="horz" pos="3635">
          <p15:clr>
            <a:srgbClr val="FBAE4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showMasterSp="0" preserve="1" userDrawn="1">
  <p:cSld name="Hope you enjoyed 02">
    <p:bg>
      <p:bgPr>
        <a:solidFill>
          <a:srgbClr val="EECF40"/>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400174" y="0"/>
            <a:ext cx="10791825" cy="685800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0902" y="302478"/>
            <a:ext cx="2643023" cy="1610367"/>
          </a:xfrm>
          <a:prstGeom prst="rect">
            <a:avLst/>
          </a:prstGeom>
        </p:spPr>
      </p:pic>
      <p:grpSp>
        <p:nvGrpSpPr>
          <p:cNvPr id="10" name="Group 9">
            <a:extLst>
              <a:ext uri="{FF2B5EF4-FFF2-40B4-BE49-F238E27FC236}">
                <a16:creationId xmlns:a16="http://schemas.microsoft.com/office/drawing/2014/main" id="{7EF9814B-F8EE-524C-AE06-C830CCA3CC9A}"/>
              </a:ext>
            </a:extLst>
          </p:cNvPr>
          <p:cNvGrpSpPr/>
          <p:nvPr userDrawn="1"/>
        </p:nvGrpSpPr>
        <p:grpSpPr>
          <a:xfrm>
            <a:off x="-1420" y="3503895"/>
            <a:ext cx="6359624" cy="2437013"/>
            <a:chOff x="-1420" y="3503895"/>
            <a:chExt cx="6359624" cy="2437013"/>
          </a:xfrm>
          <a:solidFill>
            <a:srgbClr val="004050"/>
          </a:solidFill>
        </p:grpSpPr>
        <p:sp>
          <p:nvSpPr>
            <p:cNvPr id="11" name="Freeform 10">
              <a:extLst>
                <a:ext uri="{FF2B5EF4-FFF2-40B4-BE49-F238E27FC236}">
                  <a16:creationId xmlns:a16="http://schemas.microsoft.com/office/drawing/2014/main" id="{AB85C145-5537-3145-BB2A-22C52E5CEFE3}"/>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12" name="Freeform 11">
              <a:extLst>
                <a:ext uri="{FF2B5EF4-FFF2-40B4-BE49-F238E27FC236}">
                  <a16:creationId xmlns:a16="http://schemas.microsoft.com/office/drawing/2014/main" id="{433E618D-5B5A-1247-872C-D90DEE318819}"/>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13" name="Freeform 12">
              <a:extLst>
                <a:ext uri="{FF2B5EF4-FFF2-40B4-BE49-F238E27FC236}">
                  <a16:creationId xmlns:a16="http://schemas.microsoft.com/office/drawing/2014/main" id="{6EF8876D-52B4-AE44-AA1D-D9FD95C43527}"/>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
        <p:nvSpPr>
          <p:cNvPr id="16" name="TextBox 15">
            <a:extLst>
              <a:ext uri="{FF2B5EF4-FFF2-40B4-BE49-F238E27FC236}">
                <a16:creationId xmlns:a16="http://schemas.microsoft.com/office/drawing/2014/main" id="{5685BE0E-AC9A-7D4F-B249-F8CEE505E555}"/>
              </a:ext>
            </a:extLst>
          </p:cNvPr>
          <p:cNvSpPr txBox="1"/>
          <p:nvPr userDrawn="1"/>
        </p:nvSpPr>
        <p:spPr>
          <a:xfrm>
            <a:off x="385300" y="2576109"/>
            <a:ext cx="3138017" cy="1650480"/>
          </a:xfrm>
          <a:prstGeom prst="rect">
            <a:avLst/>
          </a:prstGeom>
        </p:spPr>
        <p:txBody>
          <a:bodyPr vert="horz" wrap="square" lIns="0" tIns="0" rIns="0" bIns="0" rtlCol="0" anchor="b" anchorCtr="0">
            <a:normAutofit/>
          </a:bodyPr>
          <a:lstStyle/>
          <a:p>
            <a:pPr algn="l"/>
            <a:r>
              <a:rPr lang="en-GB" sz="4000">
                <a:latin typeface="+mj-lt"/>
              </a:rPr>
              <a:t>THANK YOU</a:t>
            </a:r>
          </a:p>
        </p:txBody>
      </p:sp>
      <p:sp>
        <p:nvSpPr>
          <p:cNvPr id="17" name="TextBox 16">
            <a:extLst>
              <a:ext uri="{FF2B5EF4-FFF2-40B4-BE49-F238E27FC236}">
                <a16:creationId xmlns:a16="http://schemas.microsoft.com/office/drawing/2014/main" id="{7F766375-58BA-FB43-9D9D-3C9B1B5222C0}"/>
              </a:ext>
            </a:extLst>
          </p:cNvPr>
          <p:cNvSpPr txBox="1"/>
          <p:nvPr userDrawn="1"/>
        </p:nvSpPr>
        <p:spPr>
          <a:xfrm>
            <a:off x="385300" y="5306004"/>
            <a:ext cx="3356386" cy="628037"/>
          </a:xfrm>
          <a:prstGeom prst="rect">
            <a:avLst/>
          </a:prstGeom>
        </p:spPr>
        <p:txBody>
          <a:bodyPr vert="horz" wrap="square" lIns="0" tIns="0" rIns="0" bIns="0" rtlCol="0" anchor="t" anchorCtr="0">
            <a:norm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GB"/>
              <a:t>Hope you enjoyed this learning journey.</a:t>
            </a:r>
          </a:p>
          <a:p>
            <a:pPr algn="l"/>
            <a:endParaRPr lang="en-GB"/>
          </a:p>
        </p:txBody>
      </p:sp>
    </p:spTree>
    <p:extLst>
      <p:ext uri="{BB962C8B-B14F-4D97-AF65-F5344CB8AC3E}">
        <p14:creationId xmlns:p14="http://schemas.microsoft.com/office/powerpoint/2010/main" val="3528479176"/>
      </p:ext>
    </p:extLst>
  </p:cSld>
  <p:clrMapOvr>
    <a:masterClrMapping/>
  </p:clrMapOvr>
  <p:extLst>
    <p:ext uri="{DCECCB84-F9BA-43D5-87BE-67443E8EF086}">
      <p15:sldGuideLst xmlns:p15="http://schemas.microsoft.com/office/powerpoint/2012/main">
        <p15:guide id="1" orient="horz" pos="3635">
          <p15:clr>
            <a:srgbClr val="FBAE4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showMasterSp="0" preserve="1" userDrawn="1">
  <p:cSld name="Title slide 1">
    <p:bg>
      <p:bgPr>
        <a:solidFill>
          <a:srgbClr val="28CFF9"/>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875020" y="0"/>
            <a:ext cx="6316980" cy="685800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10" name="Text Placeholder 6">
            <a:extLst>
              <a:ext uri="{FF2B5EF4-FFF2-40B4-BE49-F238E27FC236}">
                <a16:creationId xmlns:a16="http://schemas.microsoft.com/office/drawing/2014/main" id="{262C4C1E-84C8-CF4F-9833-9160814DB25F}"/>
              </a:ext>
            </a:extLst>
          </p:cNvPr>
          <p:cNvSpPr>
            <a:spLocks noGrp="1"/>
          </p:cNvSpPr>
          <p:nvPr>
            <p:ph type="body" sz="quarter" idx="12" hasCustomPrompt="1"/>
          </p:nvPr>
        </p:nvSpPr>
        <p:spPr>
          <a:xfrm>
            <a:off x="385300" y="5306004"/>
            <a:ext cx="3919999"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a:t>Edit text</a:t>
            </a:r>
          </a:p>
        </p:txBody>
      </p:sp>
      <p:sp>
        <p:nvSpPr>
          <p:cNvPr id="11" name="Title 1">
            <a:extLst>
              <a:ext uri="{FF2B5EF4-FFF2-40B4-BE49-F238E27FC236}">
                <a16:creationId xmlns:a16="http://schemas.microsoft.com/office/drawing/2014/main" id="{4019CC32-985F-3D43-8D57-815C3B52A637}"/>
              </a:ext>
            </a:extLst>
          </p:cNvPr>
          <p:cNvSpPr>
            <a:spLocks noGrp="1"/>
          </p:cNvSpPr>
          <p:nvPr>
            <p:ph type="ctrTitle" hasCustomPrompt="1"/>
          </p:nvPr>
        </p:nvSpPr>
        <p:spPr>
          <a:xfrm>
            <a:off x="385300" y="1914129"/>
            <a:ext cx="3919999" cy="2277604"/>
          </a:xfrm>
        </p:spPr>
        <p:txBody>
          <a:bodyPr anchor="b" anchorCtr="0">
            <a:noAutofit/>
          </a:bodyPr>
          <a:lstStyle>
            <a:lvl1pPr algn="l">
              <a:lnSpc>
                <a:spcPct val="100000"/>
              </a:lnSpc>
              <a:defRPr sz="3600" cap="all" baseline="0"/>
            </a:lvl1pPr>
          </a:lstStyle>
          <a:p>
            <a:r>
              <a:rPr lang="en-US" noProof="0"/>
              <a:t>CLICK TO EDIT TITLE</a:t>
            </a:r>
            <a:endParaRPr lang="en-GB" noProof="0"/>
          </a:p>
        </p:txBody>
      </p:sp>
      <p:grpSp>
        <p:nvGrpSpPr>
          <p:cNvPr id="12" name="Group 11">
            <a:extLst>
              <a:ext uri="{FF2B5EF4-FFF2-40B4-BE49-F238E27FC236}">
                <a16:creationId xmlns:a16="http://schemas.microsoft.com/office/drawing/2014/main" id="{372B221F-0239-A34A-ADF5-8990E5295F7C}"/>
              </a:ext>
            </a:extLst>
          </p:cNvPr>
          <p:cNvGrpSpPr/>
          <p:nvPr userDrawn="1"/>
        </p:nvGrpSpPr>
        <p:grpSpPr>
          <a:xfrm>
            <a:off x="509568" y="3503895"/>
            <a:ext cx="6359624" cy="2437013"/>
            <a:chOff x="-1420" y="3503895"/>
            <a:chExt cx="6359624" cy="2437013"/>
          </a:xfrm>
          <a:solidFill>
            <a:srgbClr val="004050"/>
          </a:solidFill>
        </p:grpSpPr>
        <p:sp>
          <p:nvSpPr>
            <p:cNvPr id="13" name="Freeform 12">
              <a:extLst>
                <a:ext uri="{FF2B5EF4-FFF2-40B4-BE49-F238E27FC236}">
                  <a16:creationId xmlns:a16="http://schemas.microsoft.com/office/drawing/2014/main" id="{A6BA2086-2BAE-7A46-B142-B9A703147CCF}"/>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14" name="Freeform 13">
              <a:extLst>
                <a:ext uri="{FF2B5EF4-FFF2-40B4-BE49-F238E27FC236}">
                  <a16:creationId xmlns:a16="http://schemas.microsoft.com/office/drawing/2014/main" id="{D6597FBC-880F-6449-915C-7086CF5708CE}"/>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15" name="Freeform 14">
              <a:extLst>
                <a:ext uri="{FF2B5EF4-FFF2-40B4-BE49-F238E27FC236}">
                  <a16:creationId xmlns:a16="http://schemas.microsoft.com/office/drawing/2014/main" id="{EFDBD310-56CB-A44B-B734-154F9BBF954B}"/>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
        <p:nvSpPr>
          <p:cNvPr id="17" name="Rectangle 16">
            <a:extLst>
              <a:ext uri="{FF2B5EF4-FFF2-40B4-BE49-F238E27FC236}">
                <a16:creationId xmlns:a16="http://schemas.microsoft.com/office/drawing/2014/main" id="{34A6CBDB-DD12-E04B-936B-30E37DB75CBE}"/>
              </a:ext>
            </a:extLst>
          </p:cNvPr>
          <p:cNvSpPr/>
          <p:nvPr userDrawn="1"/>
        </p:nvSpPr>
        <p:spPr>
          <a:xfrm>
            <a:off x="0" y="4310243"/>
            <a:ext cx="4407461" cy="227469"/>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18" name="Rectangle 17">
            <a:extLst>
              <a:ext uri="{FF2B5EF4-FFF2-40B4-BE49-F238E27FC236}">
                <a16:creationId xmlns:a16="http://schemas.microsoft.com/office/drawing/2014/main" id="{30AB1FE5-5322-E346-A736-E5C08B5B149F}"/>
              </a:ext>
            </a:extLst>
          </p:cNvPr>
          <p:cNvSpPr/>
          <p:nvPr userDrawn="1"/>
        </p:nvSpPr>
        <p:spPr>
          <a:xfrm>
            <a:off x="0" y="4903556"/>
            <a:ext cx="4407461" cy="227469"/>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Tree>
    <p:extLst>
      <p:ext uri="{BB962C8B-B14F-4D97-AF65-F5344CB8AC3E}">
        <p14:creationId xmlns:p14="http://schemas.microsoft.com/office/powerpoint/2010/main" val="2649488594"/>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showMasterSp="0" preserve="1" userDrawn="1">
  <p:cSld name="Title slide 2">
    <p:bg>
      <p:bgPr>
        <a:solidFill>
          <a:srgbClr val="00D2FE"/>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0F1EF07-579B-8642-8596-9F426AD35B5F}"/>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335409" y="-1"/>
            <a:ext cx="9023859" cy="6858001"/>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0902" y="302478"/>
            <a:ext cx="2643023" cy="1610367"/>
          </a:xfrm>
          <a:prstGeom prst="rect">
            <a:avLst/>
          </a:prstGeom>
        </p:spPr>
      </p:pic>
      <p:sp>
        <p:nvSpPr>
          <p:cNvPr id="14" name="Text Placeholder 6">
            <a:extLst>
              <a:ext uri="{FF2B5EF4-FFF2-40B4-BE49-F238E27FC236}">
                <a16:creationId xmlns:a16="http://schemas.microsoft.com/office/drawing/2014/main" id="{1A80707B-EF25-DA4C-9A4E-25ABE2DD6EB2}"/>
              </a:ext>
            </a:extLst>
          </p:cNvPr>
          <p:cNvSpPr>
            <a:spLocks noGrp="1"/>
          </p:cNvSpPr>
          <p:nvPr>
            <p:ph type="body" sz="quarter" idx="12" hasCustomPrompt="1"/>
          </p:nvPr>
        </p:nvSpPr>
        <p:spPr>
          <a:xfrm>
            <a:off x="385300" y="5306004"/>
            <a:ext cx="3919999"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a:t>Edit text</a:t>
            </a:r>
          </a:p>
        </p:txBody>
      </p:sp>
      <p:sp>
        <p:nvSpPr>
          <p:cNvPr id="15" name="Title 1">
            <a:extLst>
              <a:ext uri="{FF2B5EF4-FFF2-40B4-BE49-F238E27FC236}">
                <a16:creationId xmlns:a16="http://schemas.microsoft.com/office/drawing/2014/main" id="{D4974619-55D6-4B46-8058-443F48A5B9F3}"/>
              </a:ext>
            </a:extLst>
          </p:cNvPr>
          <p:cNvSpPr>
            <a:spLocks noGrp="1"/>
          </p:cNvSpPr>
          <p:nvPr>
            <p:ph type="ctrTitle" hasCustomPrompt="1"/>
          </p:nvPr>
        </p:nvSpPr>
        <p:spPr>
          <a:xfrm>
            <a:off x="385300" y="1914129"/>
            <a:ext cx="3919999" cy="2277604"/>
          </a:xfrm>
        </p:spPr>
        <p:txBody>
          <a:bodyPr anchor="b" anchorCtr="0">
            <a:noAutofit/>
          </a:bodyPr>
          <a:lstStyle>
            <a:lvl1pPr algn="l">
              <a:lnSpc>
                <a:spcPct val="100000"/>
              </a:lnSpc>
              <a:defRPr sz="3600" cap="all" baseline="0"/>
            </a:lvl1pPr>
          </a:lstStyle>
          <a:p>
            <a:r>
              <a:rPr lang="en-US" noProof="0"/>
              <a:t>CLICK TO EDIT TITLE</a:t>
            </a:r>
            <a:endParaRPr lang="en-GB" noProof="0"/>
          </a:p>
        </p:txBody>
      </p:sp>
      <p:grpSp>
        <p:nvGrpSpPr>
          <p:cNvPr id="16" name="Group 15">
            <a:extLst>
              <a:ext uri="{FF2B5EF4-FFF2-40B4-BE49-F238E27FC236}">
                <a16:creationId xmlns:a16="http://schemas.microsoft.com/office/drawing/2014/main" id="{E5EFA001-2A07-7243-BC28-927EDC012C51}"/>
              </a:ext>
            </a:extLst>
          </p:cNvPr>
          <p:cNvGrpSpPr/>
          <p:nvPr userDrawn="1"/>
        </p:nvGrpSpPr>
        <p:grpSpPr>
          <a:xfrm>
            <a:off x="509568" y="3503895"/>
            <a:ext cx="6359624" cy="2437013"/>
            <a:chOff x="-1420" y="3503895"/>
            <a:chExt cx="6359624" cy="2437013"/>
          </a:xfrm>
          <a:solidFill>
            <a:srgbClr val="004050"/>
          </a:solidFill>
        </p:grpSpPr>
        <p:sp>
          <p:nvSpPr>
            <p:cNvPr id="17" name="Freeform 16">
              <a:extLst>
                <a:ext uri="{FF2B5EF4-FFF2-40B4-BE49-F238E27FC236}">
                  <a16:creationId xmlns:a16="http://schemas.microsoft.com/office/drawing/2014/main" id="{B818F7F9-7D4A-584C-BCC2-5E46653308A1}"/>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18" name="Freeform 17">
              <a:extLst>
                <a:ext uri="{FF2B5EF4-FFF2-40B4-BE49-F238E27FC236}">
                  <a16:creationId xmlns:a16="http://schemas.microsoft.com/office/drawing/2014/main" id="{1B2B72B1-925A-9D45-A7E3-A8D331C22D8F}"/>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19" name="Freeform 18">
              <a:extLst>
                <a:ext uri="{FF2B5EF4-FFF2-40B4-BE49-F238E27FC236}">
                  <a16:creationId xmlns:a16="http://schemas.microsoft.com/office/drawing/2014/main" id="{728EA6FF-B806-9D4D-BC77-813904D1A189}"/>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
        <p:nvSpPr>
          <p:cNvPr id="20" name="Rectangle 19">
            <a:extLst>
              <a:ext uri="{FF2B5EF4-FFF2-40B4-BE49-F238E27FC236}">
                <a16:creationId xmlns:a16="http://schemas.microsoft.com/office/drawing/2014/main" id="{D98729A0-C6F5-EB4E-B84B-AFD37A77AB1A}"/>
              </a:ext>
            </a:extLst>
          </p:cNvPr>
          <p:cNvSpPr/>
          <p:nvPr userDrawn="1"/>
        </p:nvSpPr>
        <p:spPr>
          <a:xfrm>
            <a:off x="0" y="4310243"/>
            <a:ext cx="4407461" cy="227469"/>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21" name="Rectangle 20">
            <a:extLst>
              <a:ext uri="{FF2B5EF4-FFF2-40B4-BE49-F238E27FC236}">
                <a16:creationId xmlns:a16="http://schemas.microsoft.com/office/drawing/2014/main" id="{57FF9AFC-32F2-B044-A680-631056558128}"/>
              </a:ext>
            </a:extLst>
          </p:cNvPr>
          <p:cNvSpPr/>
          <p:nvPr userDrawn="1"/>
        </p:nvSpPr>
        <p:spPr>
          <a:xfrm>
            <a:off x="0" y="4903556"/>
            <a:ext cx="4407461" cy="227469"/>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Tree>
    <p:extLst>
      <p:ext uri="{BB962C8B-B14F-4D97-AF65-F5344CB8AC3E}">
        <p14:creationId xmlns:p14="http://schemas.microsoft.com/office/powerpoint/2010/main" val="2545982760"/>
      </p:ext>
    </p:extLst>
  </p:cSld>
  <p:clrMapOvr>
    <a:masterClrMapping/>
  </p:clrMapOvr>
  <p:extLst>
    <p:ext uri="{DCECCB84-F9BA-43D5-87BE-67443E8EF086}">
      <p15:sldGuideLst xmlns:p15="http://schemas.microsoft.com/office/powerpoint/2012/main">
        <p15:guide id="1" orient="horz" pos="3635">
          <p15:clr>
            <a:srgbClr val="FBAE4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showMasterSp="0" preserve="1" userDrawn="1">
  <p:cSld name="Title slide 3">
    <p:bg>
      <p:bgPr>
        <a:solidFill>
          <a:srgbClr val="28CEF6"/>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219200" y="0"/>
            <a:ext cx="10972800" cy="685800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0902" y="302478"/>
            <a:ext cx="2643023" cy="1610367"/>
          </a:xfrm>
          <a:prstGeom prst="rect">
            <a:avLst/>
          </a:prstGeom>
        </p:spPr>
      </p:pic>
      <p:sp>
        <p:nvSpPr>
          <p:cNvPr id="14" name="Text Placeholder 6">
            <a:extLst>
              <a:ext uri="{FF2B5EF4-FFF2-40B4-BE49-F238E27FC236}">
                <a16:creationId xmlns:a16="http://schemas.microsoft.com/office/drawing/2014/main" id="{66A49413-34FB-294F-9385-85A11FA317CA}"/>
              </a:ext>
            </a:extLst>
          </p:cNvPr>
          <p:cNvSpPr>
            <a:spLocks noGrp="1"/>
          </p:cNvSpPr>
          <p:nvPr>
            <p:ph type="body" sz="quarter" idx="12" hasCustomPrompt="1"/>
          </p:nvPr>
        </p:nvSpPr>
        <p:spPr>
          <a:xfrm>
            <a:off x="385300" y="5306004"/>
            <a:ext cx="3919999"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a:t>Edit text</a:t>
            </a:r>
          </a:p>
        </p:txBody>
      </p:sp>
      <p:sp>
        <p:nvSpPr>
          <p:cNvPr id="15" name="Title 1">
            <a:extLst>
              <a:ext uri="{FF2B5EF4-FFF2-40B4-BE49-F238E27FC236}">
                <a16:creationId xmlns:a16="http://schemas.microsoft.com/office/drawing/2014/main" id="{F4F1BC14-DBE6-B346-AC8F-414C9E832986}"/>
              </a:ext>
            </a:extLst>
          </p:cNvPr>
          <p:cNvSpPr>
            <a:spLocks noGrp="1"/>
          </p:cNvSpPr>
          <p:nvPr>
            <p:ph type="ctrTitle" hasCustomPrompt="1"/>
          </p:nvPr>
        </p:nvSpPr>
        <p:spPr>
          <a:xfrm>
            <a:off x="385300" y="1914129"/>
            <a:ext cx="3919999" cy="2277604"/>
          </a:xfrm>
        </p:spPr>
        <p:txBody>
          <a:bodyPr anchor="b" anchorCtr="0">
            <a:noAutofit/>
          </a:bodyPr>
          <a:lstStyle>
            <a:lvl1pPr algn="l">
              <a:lnSpc>
                <a:spcPct val="100000"/>
              </a:lnSpc>
              <a:defRPr sz="3600" cap="all" baseline="0"/>
            </a:lvl1pPr>
          </a:lstStyle>
          <a:p>
            <a:r>
              <a:rPr lang="en-US" noProof="0"/>
              <a:t>CLICK TO EDIT TITLE</a:t>
            </a:r>
            <a:endParaRPr lang="en-GB" noProof="0"/>
          </a:p>
        </p:txBody>
      </p:sp>
      <p:grpSp>
        <p:nvGrpSpPr>
          <p:cNvPr id="16" name="Group 15">
            <a:extLst>
              <a:ext uri="{FF2B5EF4-FFF2-40B4-BE49-F238E27FC236}">
                <a16:creationId xmlns:a16="http://schemas.microsoft.com/office/drawing/2014/main" id="{B1DD9F8D-3F97-3C4C-90B2-58128F954DC0}"/>
              </a:ext>
            </a:extLst>
          </p:cNvPr>
          <p:cNvGrpSpPr/>
          <p:nvPr userDrawn="1"/>
        </p:nvGrpSpPr>
        <p:grpSpPr>
          <a:xfrm>
            <a:off x="509568" y="3503895"/>
            <a:ext cx="6359624" cy="2437013"/>
            <a:chOff x="-1420" y="3503895"/>
            <a:chExt cx="6359624" cy="2437013"/>
          </a:xfrm>
          <a:solidFill>
            <a:srgbClr val="004050"/>
          </a:solidFill>
        </p:grpSpPr>
        <p:sp>
          <p:nvSpPr>
            <p:cNvPr id="17" name="Freeform 16">
              <a:extLst>
                <a:ext uri="{FF2B5EF4-FFF2-40B4-BE49-F238E27FC236}">
                  <a16:creationId xmlns:a16="http://schemas.microsoft.com/office/drawing/2014/main" id="{D3846F94-F95D-E542-813C-308A64057545}"/>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18" name="Freeform 17">
              <a:extLst>
                <a:ext uri="{FF2B5EF4-FFF2-40B4-BE49-F238E27FC236}">
                  <a16:creationId xmlns:a16="http://schemas.microsoft.com/office/drawing/2014/main" id="{29FDA10F-2226-AB49-96BA-AD7CB08A2205}"/>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19" name="Freeform 18">
              <a:extLst>
                <a:ext uri="{FF2B5EF4-FFF2-40B4-BE49-F238E27FC236}">
                  <a16:creationId xmlns:a16="http://schemas.microsoft.com/office/drawing/2014/main" id="{7601E4C4-72EA-2442-8F9F-1EE749DA9F05}"/>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
        <p:nvSpPr>
          <p:cNvPr id="20" name="Rectangle 19">
            <a:extLst>
              <a:ext uri="{FF2B5EF4-FFF2-40B4-BE49-F238E27FC236}">
                <a16:creationId xmlns:a16="http://schemas.microsoft.com/office/drawing/2014/main" id="{B60B37D9-EC58-EB49-93DF-CAF1B8EB68E6}"/>
              </a:ext>
            </a:extLst>
          </p:cNvPr>
          <p:cNvSpPr/>
          <p:nvPr userDrawn="1"/>
        </p:nvSpPr>
        <p:spPr>
          <a:xfrm>
            <a:off x="0" y="4310243"/>
            <a:ext cx="4407461" cy="227469"/>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21" name="Rectangle 20">
            <a:extLst>
              <a:ext uri="{FF2B5EF4-FFF2-40B4-BE49-F238E27FC236}">
                <a16:creationId xmlns:a16="http://schemas.microsoft.com/office/drawing/2014/main" id="{76D1C9C3-F427-314F-B186-F33DCA498107}"/>
              </a:ext>
            </a:extLst>
          </p:cNvPr>
          <p:cNvSpPr/>
          <p:nvPr userDrawn="1"/>
        </p:nvSpPr>
        <p:spPr>
          <a:xfrm>
            <a:off x="0" y="4903556"/>
            <a:ext cx="4407461" cy="227469"/>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Tree>
    <p:extLst>
      <p:ext uri="{BB962C8B-B14F-4D97-AF65-F5344CB8AC3E}">
        <p14:creationId xmlns:p14="http://schemas.microsoft.com/office/powerpoint/2010/main" val="2351299355"/>
      </p:ext>
    </p:extLst>
  </p:cSld>
  <p:clrMapOvr>
    <a:masterClrMapping/>
  </p:clrMapOvr>
  <p:extLst>
    <p:ext uri="{DCECCB84-F9BA-43D5-87BE-67443E8EF086}">
      <p15:sldGuideLst xmlns:p15="http://schemas.microsoft.com/office/powerpoint/2012/main">
        <p15:guide id="1" orient="horz" pos="3635">
          <p15:clr>
            <a:srgbClr val="FBAE4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showMasterSp="0" preserve="1" userDrawn="1">
  <p:cSld name="1_Housekeeping">
    <p:bg>
      <p:bgPr>
        <a:solidFill>
          <a:srgbClr val="28CEF6"/>
        </a:solidFill>
        <a:effectLst/>
      </p:bgPr>
    </p:bg>
    <p:spTree>
      <p:nvGrpSpPr>
        <p:cNvPr id="1" name=""/>
        <p:cNvGrpSpPr/>
        <p:nvPr/>
      </p:nvGrpSpPr>
      <p:grpSpPr>
        <a:xfrm>
          <a:off x="0" y="0"/>
          <a:ext cx="0" cy="0"/>
          <a:chOff x="0" y="0"/>
          <a:chExt cx="0" cy="0"/>
        </a:xfrm>
      </p:grpSpPr>
      <p:sp>
        <p:nvSpPr>
          <p:cNvPr id="12" name="object 3">
            <a:extLst>
              <a:ext uri="{FF2B5EF4-FFF2-40B4-BE49-F238E27FC236}">
                <a16:creationId xmlns:a16="http://schemas.microsoft.com/office/drawing/2014/main" id="{3344A4B7-0EC8-AD4A-8611-5B12AB419DC2}"/>
              </a:ext>
            </a:extLst>
          </p:cNvPr>
          <p:cNvSpPr/>
          <p:nvPr userDrawn="1"/>
        </p:nvSpPr>
        <p:spPr>
          <a:xfrm>
            <a:off x="0" y="1"/>
            <a:ext cx="11808125" cy="4657785"/>
          </a:xfrm>
          <a:custGeom>
            <a:avLst/>
            <a:gdLst/>
            <a:ahLst/>
            <a:cxnLst/>
            <a:rect l="l" t="t" r="r" b="b"/>
            <a:pathLst>
              <a:path w="15645765" h="6171565">
                <a:moveTo>
                  <a:pt x="12954792" y="0"/>
                </a:moveTo>
                <a:lnTo>
                  <a:pt x="9989330" y="0"/>
                </a:lnTo>
                <a:lnTo>
                  <a:pt x="11612737" y="1621505"/>
                </a:lnTo>
                <a:lnTo>
                  <a:pt x="11603898" y="1638231"/>
                </a:lnTo>
                <a:lnTo>
                  <a:pt x="0" y="1638231"/>
                </a:lnTo>
                <a:lnTo>
                  <a:pt x="0" y="3701600"/>
                </a:lnTo>
                <a:lnTo>
                  <a:pt x="11623393" y="3701600"/>
                </a:lnTo>
                <a:lnTo>
                  <a:pt x="9157358" y="6164994"/>
                </a:lnTo>
                <a:lnTo>
                  <a:pt x="9229199" y="6169201"/>
                </a:lnTo>
                <a:lnTo>
                  <a:pt x="9246778" y="6169604"/>
                </a:lnTo>
                <a:lnTo>
                  <a:pt x="12044487" y="6171255"/>
                </a:lnTo>
                <a:lnTo>
                  <a:pt x="12085365" y="6167625"/>
                </a:lnTo>
                <a:lnTo>
                  <a:pt x="12120998" y="6156469"/>
                </a:lnTo>
                <a:lnTo>
                  <a:pt x="12153240" y="6137640"/>
                </a:lnTo>
                <a:lnTo>
                  <a:pt x="12183945" y="6110993"/>
                </a:lnTo>
                <a:lnTo>
                  <a:pt x="15546143" y="2748262"/>
                </a:lnTo>
                <a:lnTo>
                  <a:pt x="15566761" y="2730440"/>
                </a:lnTo>
                <a:lnTo>
                  <a:pt x="15590311" y="2713899"/>
                </a:lnTo>
                <a:lnTo>
                  <a:pt x="15616627" y="2696820"/>
                </a:lnTo>
                <a:lnTo>
                  <a:pt x="15645546" y="2677383"/>
                </a:lnTo>
                <a:lnTo>
                  <a:pt x="15617183" y="2654144"/>
                </a:lnTo>
                <a:lnTo>
                  <a:pt x="15594873" y="2636172"/>
                </a:lnTo>
                <a:lnTo>
                  <a:pt x="15577002" y="2621305"/>
                </a:lnTo>
                <a:lnTo>
                  <a:pt x="15561955" y="2607381"/>
                </a:lnTo>
                <a:lnTo>
                  <a:pt x="12954792" y="0"/>
                </a:lnTo>
                <a:close/>
              </a:path>
            </a:pathLst>
          </a:custGeom>
          <a:solidFill>
            <a:schemeClr val="tx1"/>
          </a:solidFill>
        </p:spPr>
        <p:txBody>
          <a:bodyPr wrap="square" lIns="0" tIns="0" rIns="0" bIns="0" rtlCol="0"/>
          <a:lstStyle/>
          <a:p>
            <a:endParaRPr sz="1029"/>
          </a:p>
        </p:txBody>
      </p:sp>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3433681"/>
            <a:ext cx="5627171" cy="607967"/>
          </a:xfrm>
        </p:spPr>
        <p:txBody>
          <a:bodyPr anchor="t" anchorCtr="0">
            <a:noAutofit/>
          </a:bodyPr>
          <a:lstStyle>
            <a:lvl1pPr algn="l">
              <a:lnSpc>
                <a:spcPct val="100000"/>
              </a:lnSpc>
              <a:defRPr sz="4000" cap="all" baseline="0">
                <a:solidFill>
                  <a:schemeClr val="tx1"/>
                </a:solidFill>
              </a:defRPr>
            </a:lvl1pPr>
          </a:lstStyle>
          <a:p>
            <a:r>
              <a:rPr lang="en-US" noProof="0"/>
              <a:t>Housekeeping</a:t>
            </a:r>
            <a:endParaRPr lang="en-GB" noProof="0"/>
          </a:p>
        </p:txBody>
      </p:sp>
      <p:pic>
        <p:nvPicPr>
          <p:cNvPr id="7" name="Graphic 31">
            <a:extLst>
              <a:ext uri="{FF2B5EF4-FFF2-40B4-BE49-F238E27FC236}">
                <a16:creationId xmlns:a16="http://schemas.microsoft.com/office/drawing/2014/main" id="{946BC297-6DCC-9247-92F8-7D44337135AE}"/>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6" name="Text Placeholder 6">
            <a:extLst>
              <a:ext uri="{FF2B5EF4-FFF2-40B4-BE49-F238E27FC236}">
                <a16:creationId xmlns:a16="http://schemas.microsoft.com/office/drawing/2014/main" id="{91EB17D6-1862-9E4C-AC48-E047218919E4}"/>
              </a:ext>
            </a:extLst>
          </p:cNvPr>
          <p:cNvSpPr>
            <a:spLocks noGrp="1"/>
          </p:cNvSpPr>
          <p:nvPr>
            <p:ph type="body" sz="quarter" idx="12" hasCustomPrompt="1"/>
          </p:nvPr>
        </p:nvSpPr>
        <p:spPr>
          <a:xfrm>
            <a:off x="384783" y="4333505"/>
            <a:ext cx="5627171" cy="1747940"/>
          </a:xfrm>
        </p:spPr>
        <p:txBody>
          <a:bodyPr/>
          <a:lstStyle>
            <a:lvl1pPr marL="342900" marR="0" indent="-342900" algn="l" defTabSz="914400" rtl="0" eaLnBrk="1" fontAlgn="auto" latinLnBrk="0" hangingPunct="1">
              <a:lnSpc>
                <a:spcPct val="100000"/>
              </a:lnSpc>
              <a:spcBef>
                <a:spcPts val="0"/>
              </a:spcBef>
              <a:spcAft>
                <a:spcPts val="600"/>
              </a:spcAft>
              <a:buClrTx/>
              <a:buSzPct val="115000"/>
              <a:buFont typeface="Arial" panose="020B0604020202020204" pitchFamily="34" charset="0"/>
              <a:buChar char="•"/>
              <a:tabLst/>
              <a:defRPr sz="2000" b="1" i="0" baseline="0">
                <a:solidFill>
                  <a:schemeClr val="tx1"/>
                </a:solidFill>
              </a:defRPr>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a:t>Edit text</a:t>
            </a:r>
          </a:p>
        </p:txBody>
      </p:sp>
    </p:spTree>
    <p:extLst>
      <p:ext uri="{BB962C8B-B14F-4D97-AF65-F5344CB8AC3E}">
        <p14:creationId xmlns:p14="http://schemas.microsoft.com/office/powerpoint/2010/main" val="75698405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1">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09ED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8" name="Text Placeholder 2"/>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a:t>
            </a:r>
            <a:br>
              <a:rPr lang="en-US"/>
            </a:br>
            <a:r>
              <a:rPr lang="en-US"/>
              <a:t>edit slide title</a:t>
            </a:r>
          </a:p>
        </p:txBody>
      </p:sp>
      <p:sp>
        <p:nvSpPr>
          <p:cNvPr id="9" name="Text Placeholder 4"/>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GB"/>
              <a:t>Second level</a:t>
            </a:r>
          </a:p>
          <a:p>
            <a:pPr lvl="1"/>
            <a:r>
              <a:rPr lang="en-GB"/>
              <a:t>Third level</a:t>
            </a:r>
          </a:p>
          <a:p>
            <a:pPr lvl="1"/>
            <a:r>
              <a:rPr lang="en-GB"/>
              <a:t>Fourth level</a:t>
            </a:r>
          </a:p>
          <a:p>
            <a:pPr lvl="1"/>
            <a:r>
              <a:rPr lang="en-GB"/>
              <a:t>Fifth level</a:t>
            </a:r>
          </a:p>
        </p:txBody>
      </p:sp>
      <p:sp>
        <p:nvSpPr>
          <p:cNvPr id="11" name="Rectangle 10"/>
          <p:cNvSpPr/>
          <p:nvPr userDrawn="1"/>
        </p:nvSpPr>
        <p:spPr>
          <a:xfrm>
            <a:off x="758191" y="769620"/>
            <a:ext cx="379608" cy="110491"/>
          </a:xfrm>
          <a:prstGeom prst="rect">
            <a:avLst/>
          </a:prstGeom>
          <a:solidFill>
            <a:srgbClr val="09ED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21" name="Freeform 20">
            <a:extLst>
              <a:ext uri="{FF2B5EF4-FFF2-40B4-BE49-F238E27FC236}">
                <a16:creationId xmlns:a16="http://schemas.microsoft.com/office/drawing/2014/main" id="{61FA821A-0A50-424D-A225-45CEE1614094}"/>
              </a:ext>
            </a:extLst>
          </p:cNvPr>
          <p:cNvSpPr/>
          <p:nvPr userDrawn="1"/>
        </p:nvSpPr>
        <p:spPr>
          <a:xfrm>
            <a:off x="417802" y="4499269"/>
            <a:ext cx="4001620" cy="1963059"/>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rgbClr val="004050"/>
          </a:solidFill>
          <a:ln w="6350" cap="flat">
            <a:noFill/>
            <a:prstDash val="solid"/>
            <a:miter/>
          </a:ln>
        </p:spPr>
        <p:txBody>
          <a:bodyPr rtlCol="0" anchor="ctr"/>
          <a:lstStyle/>
          <a:p>
            <a:endParaRPr lang="en-GB" sz="1351"/>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Tree>
    <p:extLst>
      <p:ext uri="{BB962C8B-B14F-4D97-AF65-F5344CB8AC3E}">
        <p14:creationId xmlns:p14="http://schemas.microsoft.com/office/powerpoint/2010/main" val="3203859263"/>
      </p:ext>
    </p:extLst>
  </p:cSld>
  <p:clrMapOvr>
    <a:masterClrMapping/>
  </p:clrMapOvr>
  <p:extLst>
    <p:ext uri="{DCECCB84-F9BA-43D5-87BE-67443E8EF086}">
      <p15:sldGuideLst xmlns:p15="http://schemas.microsoft.com/office/powerpoint/2012/main">
        <p15:guide id="1" orient="horz" pos="845" userDrawn="1">
          <p15:clr>
            <a:srgbClr val="FBAE4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showMasterSp="0" preserve="1" userDrawn="1">
  <p:cSld name="Meet &amp; Greet 3">
    <p:bg>
      <p:bgPr>
        <a:solidFill>
          <a:srgbClr val="28CFF9"/>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225139" y="0"/>
            <a:ext cx="10972800" cy="6858000"/>
          </a:xfrm>
          <a:prstGeom prst="rect">
            <a:avLst/>
          </a:prstGeom>
        </p:spPr>
      </p:pic>
      <p:pic>
        <p:nvPicPr>
          <p:cNvPr id="16"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69739" y="377825"/>
            <a:ext cx="738525" cy="522000"/>
          </a:xfrm>
          <a:prstGeom prst="rect">
            <a:avLst/>
          </a:prstGeom>
        </p:spPr>
      </p:pic>
      <p:sp>
        <p:nvSpPr>
          <p:cNvPr id="17"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1706477"/>
            <a:ext cx="5627171" cy="808123"/>
          </a:xfrm>
        </p:spPr>
        <p:txBody>
          <a:bodyPr anchor="t" anchorCtr="0">
            <a:noAutofit/>
          </a:bodyPr>
          <a:lstStyle>
            <a:lvl1pPr algn="l">
              <a:lnSpc>
                <a:spcPts val="6000"/>
              </a:lnSpc>
              <a:defRPr sz="4000">
                <a:solidFill>
                  <a:srgbClr val="004050"/>
                </a:solidFill>
              </a:defRPr>
            </a:lvl1pPr>
          </a:lstStyle>
          <a:p>
            <a:r>
              <a:rPr lang="en-US" noProof="0"/>
              <a:t>Meet &amp; Greet</a:t>
            </a:r>
            <a:endParaRPr lang="en-GB" noProof="0"/>
          </a:p>
        </p:txBody>
      </p:sp>
      <p:sp>
        <p:nvSpPr>
          <p:cNvPr id="18" name="Text Placeholder 3"/>
          <p:cNvSpPr>
            <a:spLocks noGrp="1"/>
          </p:cNvSpPr>
          <p:nvPr>
            <p:ph type="body" sz="quarter" idx="10" hasCustomPrompt="1"/>
          </p:nvPr>
        </p:nvSpPr>
        <p:spPr>
          <a:xfrm>
            <a:off x="384785" y="2915404"/>
            <a:ext cx="4679121" cy="709613"/>
          </a:xfrm>
        </p:spPr>
        <p:txBody>
          <a:bodyPr/>
          <a:lstStyle>
            <a:lvl1pPr>
              <a:lnSpc>
                <a:spcPct val="100000"/>
              </a:lnSpc>
              <a:defRPr b="1" baseline="0"/>
            </a:lvl1pPr>
          </a:lstStyle>
          <a:p>
            <a:pPr lvl="0"/>
            <a:r>
              <a:rPr lang="en-US"/>
              <a:t>Click to edit instructions</a:t>
            </a:r>
          </a:p>
        </p:txBody>
      </p:sp>
    </p:spTree>
    <p:extLst>
      <p:ext uri="{BB962C8B-B14F-4D97-AF65-F5344CB8AC3E}">
        <p14:creationId xmlns:p14="http://schemas.microsoft.com/office/powerpoint/2010/main" val="2935388552"/>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showMasterSp="0" preserve="1" userDrawn="1">
  <p:cSld name="1_Meet &amp; Greet 3">
    <p:bg>
      <p:bgPr>
        <a:solidFill>
          <a:srgbClr val="00D2FE"/>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1B98D02-2742-BF4B-973B-5C60C3BD0197}"/>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807823" y="0"/>
            <a:ext cx="7384178" cy="6858000"/>
          </a:xfrm>
          <a:prstGeom prst="rect">
            <a:avLst/>
          </a:prstGeom>
        </p:spPr>
      </p:pic>
      <p:pic>
        <p:nvPicPr>
          <p:cNvPr id="16"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69739" y="377825"/>
            <a:ext cx="738525" cy="522000"/>
          </a:xfrm>
          <a:prstGeom prst="rect">
            <a:avLst/>
          </a:prstGeom>
        </p:spPr>
      </p:pic>
      <p:sp>
        <p:nvSpPr>
          <p:cNvPr id="17"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1706477"/>
            <a:ext cx="5627171" cy="808123"/>
          </a:xfrm>
        </p:spPr>
        <p:txBody>
          <a:bodyPr anchor="t" anchorCtr="0">
            <a:noAutofit/>
          </a:bodyPr>
          <a:lstStyle>
            <a:lvl1pPr algn="l">
              <a:lnSpc>
                <a:spcPts val="6000"/>
              </a:lnSpc>
              <a:defRPr sz="4000">
                <a:solidFill>
                  <a:srgbClr val="004050"/>
                </a:solidFill>
              </a:defRPr>
            </a:lvl1pPr>
          </a:lstStyle>
          <a:p>
            <a:r>
              <a:rPr lang="en-US" noProof="0"/>
              <a:t>Meet &amp; Greet</a:t>
            </a:r>
            <a:endParaRPr lang="en-GB" noProof="0"/>
          </a:p>
        </p:txBody>
      </p:sp>
      <p:sp>
        <p:nvSpPr>
          <p:cNvPr id="18" name="Text Placeholder 3"/>
          <p:cNvSpPr>
            <a:spLocks noGrp="1"/>
          </p:cNvSpPr>
          <p:nvPr>
            <p:ph type="body" sz="quarter" idx="10" hasCustomPrompt="1"/>
          </p:nvPr>
        </p:nvSpPr>
        <p:spPr>
          <a:xfrm>
            <a:off x="384785" y="2915404"/>
            <a:ext cx="4679121" cy="709613"/>
          </a:xfrm>
        </p:spPr>
        <p:txBody>
          <a:bodyPr/>
          <a:lstStyle>
            <a:lvl1pPr>
              <a:lnSpc>
                <a:spcPct val="100000"/>
              </a:lnSpc>
              <a:defRPr b="1" baseline="0"/>
            </a:lvl1pPr>
          </a:lstStyle>
          <a:p>
            <a:pPr lvl="0"/>
            <a:r>
              <a:rPr lang="en-US"/>
              <a:t>Click to edit instructions</a:t>
            </a:r>
          </a:p>
        </p:txBody>
      </p:sp>
    </p:spTree>
    <p:extLst>
      <p:ext uri="{BB962C8B-B14F-4D97-AF65-F5344CB8AC3E}">
        <p14:creationId xmlns:p14="http://schemas.microsoft.com/office/powerpoint/2010/main" val="1685183369"/>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showMasterSp="0" preserve="1" userDrawn="1">
  <p:cSld name="Section Divider_01">
    <p:bg>
      <p:bgPr>
        <a:solidFill>
          <a:srgbClr val="28CEF6"/>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51C13B23-0164-1C4E-9E7A-3F1ECA7824F7}"/>
              </a:ext>
            </a:extLst>
          </p:cNvPr>
          <p:cNvGrpSpPr/>
          <p:nvPr userDrawn="1"/>
        </p:nvGrpSpPr>
        <p:grpSpPr>
          <a:xfrm>
            <a:off x="3297653" y="2366579"/>
            <a:ext cx="7767721" cy="4491421"/>
            <a:chOff x="7799133" y="1870745"/>
            <a:chExt cx="1010349" cy="584292"/>
          </a:xfrm>
          <a:solidFill>
            <a:schemeClr val="tx1"/>
          </a:solidFill>
        </p:grpSpPr>
        <p:sp>
          <p:nvSpPr>
            <p:cNvPr id="10" name="Freeform 9">
              <a:extLst>
                <a:ext uri="{FF2B5EF4-FFF2-40B4-BE49-F238E27FC236}">
                  <a16:creationId xmlns:a16="http://schemas.microsoft.com/office/drawing/2014/main" id="{2F450B4C-241D-A544-BBEF-175E01D6A139}"/>
                </a:ext>
              </a:extLst>
            </p:cNvPr>
            <p:cNvSpPr/>
            <p:nvPr/>
          </p:nvSpPr>
          <p:spPr>
            <a:xfrm>
              <a:off x="7799260" y="1870745"/>
              <a:ext cx="749300" cy="247650"/>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9300" h="247650">
                  <a:moveTo>
                    <a:pt x="749871" y="248186"/>
                  </a:moveTo>
                  <a:lnTo>
                    <a:pt x="0" y="248186"/>
                  </a:lnTo>
                  <a:lnTo>
                    <a:pt x="0" y="192497"/>
                  </a:lnTo>
                  <a:lnTo>
                    <a:pt x="603885" y="192497"/>
                  </a:lnTo>
                  <a:cubicBezTo>
                    <a:pt x="546036" y="134140"/>
                    <a:pt x="492760" y="74768"/>
                    <a:pt x="457200" y="219"/>
                  </a:cubicBezTo>
                  <a:cubicBezTo>
                    <a:pt x="477583" y="219"/>
                    <a:pt x="496443" y="854"/>
                    <a:pt x="515239" y="219"/>
                  </a:cubicBezTo>
                  <a:cubicBezTo>
                    <a:pt x="524031" y="-1141"/>
                    <a:pt x="532543" y="3956"/>
                    <a:pt x="535495" y="12347"/>
                  </a:cubicBezTo>
                  <a:cubicBezTo>
                    <a:pt x="553057" y="45816"/>
                    <a:pt x="574730" y="76961"/>
                    <a:pt x="600011" y="105057"/>
                  </a:cubicBezTo>
                  <a:cubicBezTo>
                    <a:pt x="643639" y="155126"/>
                    <a:pt x="691855" y="201004"/>
                    <a:pt x="744030" y="242090"/>
                  </a:cubicBezTo>
                  <a:cubicBezTo>
                    <a:pt x="745808" y="243551"/>
                    <a:pt x="747585" y="245011"/>
                    <a:pt x="749236" y="246535"/>
                  </a:cubicBezTo>
                  <a:cubicBezTo>
                    <a:pt x="749554" y="246599"/>
                    <a:pt x="749554" y="247170"/>
                    <a:pt x="749871" y="248186"/>
                  </a:cubicBezTo>
                  <a:close/>
                </a:path>
              </a:pathLst>
            </a:custGeom>
            <a:grpFill/>
            <a:ln w="6350" cap="flat">
              <a:noFill/>
              <a:prstDash val="solid"/>
              <a:miter/>
            </a:ln>
          </p:spPr>
          <p:txBody>
            <a:bodyPr rtlCol="0" anchor="ctr"/>
            <a:lstStyle/>
            <a:p>
              <a:endParaRPr lang="en-GB" sz="1351"/>
            </a:p>
          </p:txBody>
        </p:sp>
        <p:sp>
          <p:nvSpPr>
            <p:cNvPr id="11" name="Freeform 10">
              <a:extLst>
                <a:ext uri="{FF2B5EF4-FFF2-40B4-BE49-F238E27FC236}">
                  <a16:creationId xmlns:a16="http://schemas.microsoft.com/office/drawing/2014/main" id="{9B9C1B07-7BAD-DD4F-97E1-2FD89B2D1C40}"/>
                </a:ext>
              </a:extLst>
            </p:cNvPr>
            <p:cNvSpPr/>
            <p:nvPr/>
          </p:nvSpPr>
          <p:spPr>
            <a:xfrm>
              <a:off x="7799133" y="2208657"/>
              <a:ext cx="749300" cy="241300"/>
            </a:xfrm>
            <a:custGeom>
              <a:avLst/>
              <a:gdLst>
                <a:gd name="connsiteX0" fmla="*/ 601091 w 749300"/>
                <a:gd name="connsiteY0" fmla="*/ 55689 h 241300"/>
                <a:gd name="connsiteX1" fmla="*/ 0 w 749300"/>
                <a:gd name="connsiteY1" fmla="*/ 55689 h 241300"/>
                <a:gd name="connsiteX2" fmla="*/ 0 w 749300"/>
                <a:gd name="connsiteY2" fmla="*/ 0 h 241300"/>
                <a:gd name="connsiteX3" fmla="*/ 751269 w 749300"/>
                <a:gd name="connsiteY3" fmla="*/ 0 h 241300"/>
                <a:gd name="connsiteX4" fmla="*/ 720598 w 749300"/>
                <a:gd name="connsiteY4" fmla="*/ 25845 h 241300"/>
                <a:gd name="connsiteX5" fmla="*/ 586550 w 749300"/>
                <a:gd name="connsiteY5" fmla="*/ 159893 h 241300"/>
                <a:gd name="connsiteX6" fmla="*/ 531813 w 749300"/>
                <a:gd name="connsiteY6" fmla="*/ 241871 h 241300"/>
                <a:gd name="connsiteX7" fmla="*/ 524701 w 749300"/>
                <a:gd name="connsiteY7" fmla="*/ 246824 h 241300"/>
                <a:gd name="connsiteX8" fmla="*/ 461835 w 749300"/>
                <a:gd name="connsiteY8" fmla="*/ 246824 h 241300"/>
                <a:gd name="connsiteX9" fmla="*/ 458216 w 749300"/>
                <a:gd name="connsiteY9" fmla="*/ 246317 h 241300"/>
                <a:gd name="connsiteX10" fmla="*/ 522478 w 749300"/>
                <a:gd name="connsiteY10" fmla="*/ 144717 h 241300"/>
                <a:gd name="connsiteX11" fmla="*/ 601091 w 749300"/>
                <a:gd name="connsiteY11" fmla="*/ 55689 h 241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9300" h="241300">
                  <a:moveTo>
                    <a:pt x="601091" y="55689"/>
                  </a:moveTo>
                  <a:lnTo>
                    <a:pt x="0" y="55689"/>
                  </a:lnTo>
                  <a:lnTo>
                    <a:pt x="0" y="0"/>
                  </a:lnTo>
                  <a:lnTo>
                    <a:pt x="751269" y="0"/>
                  </a:lnTo>
                  <a:cubicBezTo>
                    <a:pt x="740220" y="9335"/>
                    <a:pt x="730377" y="17526"/>
                    <a:pt x="720598" y="25845"/>
                  </a:cubicBezTo>
                  <a:cubicBezTo>
                    <a:pt x="672008" y="66441"/>
                    <a:pt x="627146" y="111303"/>
                    <a:pt x="586550" y="159893"/>
                  </a:cubicBezTo>
                  <a:cubicBezTo>
                    <a:pt x="565442" y="185196"/>
                    <a:pt x="547093" y="212678"/>
                    <a:pt x="531813" y="241871"/>
                  </a:cubicBezTo>
                  <a:cubicBezTo>
                    <a:pt x="530328" y="244527"/>
                    <a:pt x="527706" y="246353"/>
                    <a:pt x="524701" y="246824"/>
                  </a:cubicBezTo>
                  <a:cubicBezTo>
                    <a:pt x="503746" y="247205"/>
                    <a:pt x="482791" y="246824"/>
                    <a:pt x="461835" y="246824"/>
                  </a:cubicBezTo>
                  <a:cubicBezTo>
                    <a:pt x="460621" y="246721"/>
                    <a:pt x="459412" y="246551"/>
                    <a:pt x="458216" y="246317"/>
                  </a:cubicBezTo>
                  <a:cubicBezTo>
                    <a:pt x="475005" y="209733"/>
                    <a:pt x="496619" y="175563"/>
                    <a:pt x="522478" y="144717"/>
                  </a:cubicBezTo>
                  <a:cubicBezTo>
                    <a:pt x="547751" y="114554"/>
                    <a:pt x="574802" y="85471"/>
                    <a:pt x="601091" y="55689"/>
                  </a:cubicBezTo>
                  <a:close/>
                </a:path>
              </a:pathLst>
            </a:custGeom>
            <a:grpFill/>
            <a:ln w="6350" cap="flat">
              <a:noFill/>
              <a:prstDash val="solid"/>
              <a:miter/>
            </a:ln>
          </p:spPr>
          <p:txBody>
            <a:bodyPr rtlCol="0" anchor="ctr"/>
            <a:lstStyle/>
            <a:p>
              <a:endParaRPr lang="en-GB" sz="1351"/>
            </a:p>
          </p:txBody>
        </p:sp>
        <p:sp>
          <p:nvSpPr>
            <p:cNvPr id="13" name="Freeform 12">
              <a:extLst>
                <a:ext uri="{FF2B5EF4-FFF2-40B4-BE49-F238E27FC236}">
                  <a16:creationId xmlns:a16="http://schemas.microsoft.com/office/drawing/2014/main" id="{17BA7C41-EA1C-2F4D-90C7-EC472AB85B8A}"/>
                </a:ext>
              </a:extLst>
            </p:cNvPr>
            <p:cNvSpPr/>
            <p:nvPr/>
          </p:nvSpPr>
          <p:spPr>
            <a:xfrm>
              <a:off x="8428482" y="1870837"/>
              <a:ext cx="381000" cy="584200"/>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sz="1351"/>
            </a:p>
          </p:txBody>
        </p:sp>
      </p:grpSp>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1169541"/>
            <a:ext cx="5627171" cy="2277604"/>
          </a:xfrm>
        </p:spPr>
        <p:txBody>
          <a:bodyPr anchor="b" anchorCtr="0">
            <a:noAutofit/>
          </a:bodyPr>
          <a:lstStyle>
            <a:lvl1pPr algn="l">
              <a:lnSpc>
                <a:spcPct val="100000"/>
              </a:lnSpc>
              <a:defRPr sz="4000">
                <a:solidFill>
                  <a:schemeClr val="tx1"/>
                </a:solidFill>
              </a:defRPr>
            </a:lvl1pPr>
          </a:lstStyle>
          <a:p>
            <a:r>
              <a:rPr lang="en-US" noProof="0"/>
              <a:t>CLICK TO EDIT TITLE</a:t>
            </a:r>
            <a:endParaRPr lang="en-GB" noProof="0"/>
          </a:p>
        </p:txBody>
      </p:sp>
      <p:sp>
        <p:nvSpPr>
          <p:cNvPr id="2" name="Rectangle 1"/>
          <p:cNvSpPr/>
          <p:nvPr userDrawn="1"/>
        </p:nvSpPr>
        <p:spPr>
          <a:xfrm>
            <a:off x="0" y="3843795"/>
            <a:ext cx="8229600" cy="432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14" name="Rectangle 13"/>
          <p:cNvSpPr/>
          <p:nvPr userDrawn="1"/>
        </p:nvSpPr>
        <p:spPr>
          <a:xfrm>
            <a:off x="-10131" y="4967139"/>
            <a:ext cx="8239732" cy="432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pic>
        <p:nvPicPr>
          <p:cNvPr id="15"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764300075"/>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showMasterSp="0" preserve="1" userDrawn="1">
  <p:cSld name="Section Divider_02">
    <p:bg>
      <p:bgPr>
        <a:solidFill>
          <a:srgbClr val="28CEF6"/>
        </a:solidFill>
        <a:effectLst/>
      </p:bgPr>
    </p:bg>
    <p:spTree>
      <p:nvGrpSpPr>
        <p:cNvPr id="1" name=""/>
        <p:cNvGrpSpPr/>
        <p:nvPr/>
      </p:nvGrpSpPr>
      <p:grpSpPr>
        <a:xfrm>
          <a:off x="0" y="0"/>
          <a:ext cx="0" cy="0"/>
          <a:chOff x="0" y="0"/>
          <a:chExt cx="0" cy="0"/>
        </a:xfrm>
      </p:grpSpPr>
      <p:sp>
        <p:nvSpPr>
          <p:cNvPr id="11" name="Freeform 10">
            <a:extLst>
              <a:ext uri="{FF2B5EF4-FFF2-40B4-BE49-F238E27FC236}">
                <a16:creationId xmlns:a16="http://schemas.microsoft.com/office/drawing/2014/main" id="{61FA821A-0A50-424D-A225-45CEE1614094}"/>
              </a:ext>
            </a:extLst>
          </p:cNvPr>
          <p:cNvSpPr/>
          <p:nvPr userDrawn="1"/>
        </p:nvSpPr>
        <p:spPr>
          <a:xfrm>
            <a:off x="-476898" y="-23149"/>
            <a:ext cx="10532124" cy="4160144"/>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tx1"/>
          </a:solidFill>
          <a:ln w="6350" cap="flat">
            <a:noFill/>
            <a:prstDash val="solid"/>
            <a:miter/>
          </a:ln>
        </p:spPr>
        <p:txBody>
          <a:bodyPr rtlCol="0" anchor="ctr"/>
          <a:lstStyle/>
          <a:p>
            <a:endParaRPr lang="en-GB" sz="1351"/>
          </a:p>
        </p:txBody>
      </p:sp>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2991775"/>
            <a:ext cx="5627171" cy="1996915"/>
          </a:xfrm>
        </p:spPr>
        <p:txBody>
          <a:bodyPr anchor="t" anchorCtr="0">
            <a:noAutofit/>
          </a:bodyPr>
          <a:lstStyle>
            <a:lvl1pPr algn="l">
              <a:lnSpc>
                <a:spcPts val="6000"/>
              </a:lnSpc>
              <a:defRPr sz="4000" cap="all" baseline="0">
                <a:solidFill>
                  <a:schemeClr val="tx1"/>
                </a:solidFill>
              </a:defRPr>
            </a:lvl1pPr>
          </a:lstStyle>
          <a:p>
            <a:r>
              <a:rPr lang="en-US" noProof="0"/>
              <a:t>CLICK TO EDIT TITLE</a:t>
            </a:r>
            <a:endParaRPr lang="en-GB" noProof="0"/>
          </a:p>
        </p:txBody>
      </p:sp>
      <p:pic>
        <p:nvPicPr>
          <p:cNvPr id="9"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2067706718"/>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showMasterSp="0" preserve="1" userDrawn="1">
  <p:cSld name="Section Divider_03">
    <p:bg>
      <p:bgPr>
        <a:solidFill>
          <a:srgbClr val="28CEF6"/>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2334828"/>
            <a:ext cx="5627171" cy="1828801"/>
          </a:xfrm>
        </p:spPr>
        <p:txBody>
          <a:bodyPr anchor="b" anchorCtr="0">
            <a:noAutofit/>
          </a:bodyPr>
          <a:lstStyle>
            <a:lvl1pPr algn="l">
              <a:lnSpc>
                <a:spcPts val="6000"/>
              </a:lnSpc>
              <a:defRPr sz="4000" cap="all" baseline="0">
                <a:solidFill>
                  <a:schemeClr val="tx1"/>
                </a:solidFill>
              </a:defRPr>
            </a:lvl1pPr>
          </a:lstStyle>
          <a:p>
            <a:r>
              <a:rPr lang="en-US" noProof="0"/>
              <a:t>CLICK TO EDIT TITLE</a:t>
            </a:r>
            <a:endParaRPr lang="en-GB" noProof="0"/>
          </a:p>
        </p:txBody>
      </p:sp>
      <p:grpSp>
        <p:nvGrpSpPr>
          <p:cNvPr id="19" name="Group 18">
            <a:extLst>
              <a:ext uri="{FF2B5EF4-FFF2-40B4-BE49-F238E27FC236}">
                <a16:creationId xmlns:a16="http://schemas.microsoft.com/office/drawing/2014/main" id="{0620F3F7-97AF-B146-9607-EBE029AF2969}"/>
              </a:ext>
            </a:extLst>
          </p:cNvPr>
          <p:cNvGrpSpPr/>
          <p:nvPr userDrawn="1"/>
        </p:nvGrpSpPr>
        <p:grpSpPr>
          <a:xfrm>
            <a:off x="-15598" y="2769835"/>
            <a:ext cx="9506731" cy="4129712"/>
            <a:chOff x="1797250" y="3059102"/>
            <a:chExt cx="1632958" cy="495300"/>
          </a:xfrm>
          <a:solidFill>
            <a:schemeClr val="tx1"/>
          </a:solidFill>
        </p:grpSpPr>
        <p:sp>
          <p:nvSpPr>
            <p:cNvPr id="20" name="Freeform 19">
              <a:extLst>
                <a:ext uri="{FF2B5EF4-FFF2-40B4-BE49-F238E27FC236}">
                  <a16:creationId xmlns:a16="http://schemas.microsoft.com/office/drawing/2014/main" id="{CA21023A-474B-0144-A46E-6891F7EACBA3}"/>
                </a:ext>
              </a:extLst>
            </p:cNvPr>
            <p:cNvSpPr/>
            <p:nvPr/>
          </p:nvSpPr>
          <p:spPr>
            <a:xfrm>
              <a:off x="3074608" y="3059102"/>
              <a:ext cx="355600" cy="495300"/>
            </a:xfrm>
            <a:custGeom>
              <a:avLst/>
              <a:gdLst>
                <a:gd name="connsiteX0" fmla="*/ 0 w 355600"/>
                <a:gd name="connsiteY0" fmla="*/ 137 h 495300"/>
                <a:gd name="connsiteX1" fmla="*/ 125667 w 355600"/>
                <a:gd name="connsiteY1" fmla="*/ 211148 h 495300"/>
                <a:gd name="connsiteX2" fmla="*/ 0 w 355600"/>
                <a:gd name="connsiteY2" fmla="*/ 211148 h 495300"/>
                <a:gd name="connsiteX3" fmla="*/ 0 w 355600"/>
                <a:gd name="connsiteY3" fmla="*/ 287792 h 495300"/>
                <a:gd name="connsiteX4" fmla="*/ 125730 w 355600"/>
                <a:gd name="connsiteY4" fmla="*/ 287792 h 495300"/>
                <a:gd name="connsiteX5" fmla="*/ 317 w 355600"/>
                <a:gd name="connsiteY5" fmla="*/ 498358 h 495300"/>
                <a:gd name="connsiteX6" fmla="*/ 49022 w 355600"/>
                <a:gd name="connsiteY6" fmla="*/ 498358 h 495300"/>
                <a:gd name="connsiteX7" fmla="*/ 59627 w 355600"/>
                <a:gd name="connsiteY7" fmla="*/ 492961 h 495300"/>
                <a:gd name="connsiteX8" fmla="*/ 284036 w 355600"/>
                <a:gd name="connsiteY8" fmla="*/ 300746 h 495300"/>
                <a:gd name="connsiteX9" fmla="*/ 350583 w 355600"/>
                <a:gd name="connsiteY9" fmla="*/ 271727 h 495300"/>
                <a:gd name="connsiteX10" fmla="*/ 359410 w 355600"/>
                <a:gd name="connsiteY10" fmla="*/ 259027 h 495300"/>
                <a:gd name="connsiteX11" fmla="*/ 359410 w 355600"/>
                <a:gd name="connsiteY11" fmla="*/ 236040 h 495300"/>
                <a:gd name="connsiteX12" fmla="*/ 353886 w 355600"/>
                <a:gd name="connsiteY12" fmla="*/ 227658 h 495300"/>
                <a:gd name="connsiteX13" fmla="*/ 310007 w 355600"/>
                <a:gd name="connsiteY13" fmla="*/ 209624 h 495300"/>
                <a:gd name="connsiteX14" fmla="*/ 167005 w 355600"/>
                <a:gd name="connsiteY14" fmla="*/ 122248 h 495300"/>
                <a:gd name="connsiteX15" fmla="*/ 59055 w 355600"/>
                <a:gd name="connsiteY15" fmla="*/ 5027 h 495300"/>
                <a:gd name="connsiteX16" fmla="*/ 52705 w 355600"/>
                <a:gd name="connsiteY16" fmla="*/ 264 h 495300"/>
                <a:gd name="connsiteX17" fmla="*/ 0 w 355600"/>
                <a:gd name="connsiteY17" fmla="*/ 137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5600" h="495300">
                  <a:moveTo>
                    <a:pt x="0" y="137"/>
                  </a:moveTo>
                  <a:cubicBezTo>
                    <a:pt x="26861" y="79512"/>
                    <a:pt x="69850" y="147648"/>
                    <a:pt x="125667" y="211148"/>
                  </a:cubicBezTo>
                  <a:lnTo>
                    <a:pt x="0" y="211148"/>
                  </a:lnTo>
                  <a:lnTo>
                    <a:pt x="0" y="287792"/>
                  </a:lnTo>
                  <a:lnTo>
                    <a:pt x="125730" y="287792"/>
                  </a:lnTo>
                  <a:cubicBezTo>
                    <a:pt x="70295" y="350784"/>
                    <a:pt x="27051" y="419110"/>
                    <a:pt x="317" y="498358"/>
                  </a:cubicBezTo>
                  <a:cubicBezTo>
                    <a:pt x="17463" y="498358"/>
                    <a:pt x="33274" y="498358"/>
                    <a:pt x="49022" y="498358"/>
                  </a:cubicBezTo>
                  <a:cubicBezTo>
                    <a:pt x="53300" y="498747"/>
                    <a:pt x="57423" y="496649"/>
                    <a:pt x="59627" y="492961"/>
                  </a:cubicBezTo>
                  <a:cubicBezTo>
                    <a:pt x="116948" y="410922"/>
                    <a:pt x="194164" y="344783"/>
                    <a:pt x="284036" y="300746"/>
                  </a:cubicBezTo>
                  <a:cubicBezTo>
                    <a:pt x="305626" y="289951"/>
                    <a:pt x="328486" y="280998"/>
                    <a:pt x="350583" y="271727"/>
                  </a:cubicBezTo>
                  <a:cubicBezTo>
                    <a:pt x="356933" y="269187"/>
                    <a:pt x="360236" y="266647"/>
                    <a:pt x="359410" y="259027"/>
                  </a:cubicBezTo>
                  <a:cubicBezTo>
                    <a:pt x="358838" y="251375"/>
                    <a:pt x="358838" y="243691"/>
                    <a:pt x="359410" y="236040"/>
                  </a:cubicBezTo>
                  <a:cubicBezTo>
                    <a:pt x="360020" y="232236"/>
                    <a:pt x="357622" y="228597"/>
                    <a:pt x="353886" y="227658"/>
                  </a:cubicBezTo>
                  <a:cubicBezTo>
                    <a:pt x="339154" y="221943"/>
                    <a:pt x="324485" y="216037"/>
                    <a:pt x="310007" y="209624"/>
                  </a:cubicBezTo>
                  <a:cubicBezTo>
                    <a:pt x="258591" y="187132"/>
                    <a:pt x="210481" y="157736"/>
                    <a:pt x="167005" y="122248"/>
                  </a:cubicBezTo>
                  <a:cubicBezTo>
                    <a:pt x="125940" y="88179"/>
                    <a:pt x="89633" y="48753"/>
                    <a:pt x="59055" y="5027"/>
                  </a:cubicBezTo>
                  <a:cubicBezTo>
                    <a:pt x="57595" y="2995"/>
                    <a:pt x="54991" y="264"/>
                    <a:pt x="52705" y="264"/>
                  </a:cubicBezTo>
                  <a:cubicBezTo>
                    <a:pt x="35623" y="-244"/>
                    <a:pt x="18542" y="137"/>
                    <a:pt x="0" y="137"/>
                  </a:cubicBezTo>
                  <a:close/>
                </a:path>
              </a:pathLst>
            </a:custGeom>
            <a:grpFill/>
            <a:ln w="6350" cap="flat">
              <a:noFill/>
              <a:prstDash val="solid"/>
              <a:miter/>
            </a:ln>
          </p:spPr>
          <p:txBody>
            <a:bodyPr rtlCol="0" anchor="ctr"/>
            <a:lstStyle/>
            <a:p>
              <a:endParaRPr lang="en-GB" sz="1351"/>
            </a:p>
          </p:txBody>
        </p:sp>
        <p:sp>
          <p:nvSpPr>
            <p:cNvPr id="21" name="Freeform 20">
              <a:extLst>
                <a:ext uri="{FF2B5EF4-FFF2-40B4-BE49-F238E27FC236}">
                  <a16:creationId xmlns:a16="http://schemas.microsoft.com/office/drawing/2014/main" id="{11125A82-9F1E-D544-A9D5-8EBBE0CE98CB}"/>
                </a:ext>
              </a:extLst>
            </p:cNvPr>
            <p:cNvSpPr/>
            <p:nvPr/>
          </p:nvSpPr>
          <p:spPr>
            <a:xfrm>
              <a:off x="2857184"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2" name="Freeform 21">
              <a:extLst>
                <a:ext uri="{FF2B5EF4-FFF2-40B4-BE49-F238E27FC236}">
                  <a16:creationId xmlns:a16="http://schemas.microsoft.com/office/drawing/2014/main" id="{61FA2485-BE37-EB43-82FC-44BC6A521F28}"/>
                </a:ext>
              </a:extLst>
            </p:cNvPr>
            <p:cNvSpPr/>
            <p:nvPr/>
          </p:nvSpPr>
          <p:spPr>
            <a:xfrm>
              <a:off x="2639443"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3" name="Freeform 22">
              <a:extLst>
                <a:ext uri="{FF2B5EF4-FFF2-40B4-BE49-F238E27FC236}">
                  <a16:creationId xmlns:a16="http://schemas.microsoft.com/office/drawing/2014/main" id="{1ABBAC25-9CFA-644F-9F7A-84C5F5E0F15B}"/>
                </a:ext>
              </a:extLst>
            </p:cNvPr>
            <p:cNvSpPr/>
            <p:nvPr/>
          </p:nvSpPr>
          <p:spPr>
            <a:xfrm>
              <a:off x="2423289"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4" name="Freeform 23">
              <a:extLst>
                <a:ext uri="{FF2B5EF4-FFF2-40B4-BE49-F238E27FC236}">
                  <a16:creationId xmlns:a16="http://schemas.microsoft.com/office/drawing/2014/main" id="{1ABBAC25-9CFA-644F-9F7A-84C5F5E0F15B}"/>
                </a:ext>
              </a:extLst>
            </p:cNvPr>
            <p:cNvSpPr/>
            <p:nvPr userDrawn="1"/>
          </p:nvSpPr>
          <p:spPr>
            <a:xfrm>
              <a:off x="2214610" y="3272845"/>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5" name="Freeform 24">
              <a:extLst>
                <a:ext uri="{FF2B5EF4-FFF2-40B4-BE49-F238E27FC236}">
                  <a16:creationId xmlns:a16="http://schemas.microsoft.com/office/drawing/2014/main" id="{1ABBAC25-9CFA-644F-9F7A-84C5F5E0F15B}"/>
                </a:ext>
              </a:extLst>
            </p:cNvPr>
            <p:cNvSpPr/>
            <p:nvPr userDrawn="1"/>
          </p:nvSpPr>
          <p:spPr>
            <a:xfrm>
              <a:off x="2005930" y="3275186"/>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6" name="Freeform 25">
              <a:extLst>
                <a:ext uri="{FF2B5EF4-FFF2-40B4-BE49-F238E27FC236}">
                  <a16:creationId xmlns:a16="http://schemas.microsoft.com/office/drawing/2014/main" id="{1ABBAC25-9CFA-644F-9F7A-84C5F5E0F15B}"/>
                </a:ext>
              </a:extLst>
            </p:cNvPr>
            <p:cNvSpPr/>
            <p:nvPr userDrawn="1"/>
          </p:nvSpPr>
          <p:spPr>
            <a:xfrm>
              <a:off x="1797250" y="3277527"/>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grpSp>
      <p:pic>
        <p:nvPicPr>
          <p:cNvPr id="15"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061143813"/>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showMasterSp="0" preserve="1" userDrawn="1">
  <p:cSld name="Section Divider_04">
    <p:bg>
      <p:bgPr>
        <a:solidFill>
          <a:srgbClr val="28CEF6"/>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4" y="2683934"/>
            <a:ext cx="5619141" cy="1905823"/>
          </a:xfrm>
        </p:spPr>
        <p:txBody>
          <a:bodyPr anchor="t" anchorCtr="0">
            <a:noAutofit/>
          </a:bodyPr>
          <a:lstStyle>
            <a:lvl1pPr algn="l">
              <a:lnSpc>
                <a:spcPts val="6000"/>
              </a:lnSpc>
              <a:defRPr sz="4000" cap="all" baseline="0">
                <a:solidFill>
                  <a:schemeClr val="tx1"/>
                </a:solidFill>
              </a:defRPr>
            </a:lvl1pPr>
          </a:lstStyle>
          <a:p>
            <a:r>
              <a:rPr lang="en-US" noProof="0"/>
              <a:t>CLICK TO EDIT TITLE</a:t>
            </a:r>
            <a:endParaRPr lang="en-GB" noProof="0"/>
          </a:p>
        </p:txBody>
      </p:sp>
      <p:sp>
        <p:nvSpPr>
          <p:cNvPr id="13" name="Freeform 12">
            <a:extLst>
              <a:ext uri="{FF2B5EF4-FFF2-40B4-BE49-F238E27FC236}">
                <a16:creationId xmlns:a16="http://schemas.microsoft.com/office/drawing/2014/main" id="{5D4E77AD-4E3B-4C4C-B2E4-D1513A99EF68}"/>
              </a:ext>
            </a:extLst>
          </p:cNvPr>
          <p:cNvSpPr/>
          <p:nvPr userDrawn="1"/>
        </p:nvSpPr>
        <p:spPr>
          <a:xfrm>
            <a:off x="3892133" y="1"/>
            <a:ext cx="6522287" cy="3665940"/>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tx1"/>
          </a:solidFill>
          <a:ln w="6350" cap="flat">
            <a:noFill/>
            <a:prstDash val="solid"/>
            <a:miter/>
          </a:ln>
        </p:spPr>
        <p:txBody>
          <a:bodyPr rtlCol="0" anchor="ctr"/>
          <a:lstStyle/>
          <a:p>
            <a:endParaRPr lang="en-GB" sz="1351"/>
          </a:p>
        </p:txBody>
      </p:sp>
      <p:sp>
        <p:nvSpPr>
          <p:cNvPr id="2" name="Rectangle 1"/>
          <p:cNvSpPr/>
          <p:nvPr userDrawn="1"/>
        </p:nvSpPr>
        <p:spPr>
          <a:xfrm>
            <a:off x="2" y="1562471"/>
            <a:ext cx="8120063" cy="579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1638212638"/>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showMasterSp="0" preserve="1" userDrawn="1">
  <p:cSld name="Section Divider_05">
    <p:bg>
      <p:bgPr>
        <a:solidFill>
          <a:srgbClr val="28CEF6"/>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2334828"/>
            <a:ext cx="5627171" cy="1828801"/>
          </a:xfrm>
        </p:spPr>
        <p:txBody>
          <a:bodyPr anchor="b" anchorCtr="0">
            <a:noAutofit/>
          </a:bodyPr>
          <a:lstStyle>
            <a:lvl1pPr algn="l">
              <a:lnSpc>
                <a:spcPts val="6000"/>
              </a:lnSpc>
              <a:defRPr sz="4000" cap="all" baseline="0">
                <a:solidFill>
                  <a:schemeClr val="tx1"/>
                </a:solidFill>
              </a:defRPr>
            </a:lvl1pPr>
          </a:lstStyle>
          <a:p>
            <a:r>
              <a:rPr lang="en-US" noProof="0"/>
              <a:t>CLICK TO EDIT TITLE</a:t>
            </a:r>
            <a:endParaRPr lang="en-GB" noProof="0"/>
          </a:p>
        </p:txBody>
      </p:sp>
      <p:pic>
        <p:nvPicPr>
          <p:cNvPr id="15"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2" name="Freeform 11">
            <a:extLst>
              <a:ext uri="{FF2B5EF4-FFF2-40B4-BE49-F238E27FC236}">
                <a16:creationId xmlns:a16="http://schemas.microsoft.com/office/drawing/2014/main" id="{FB11C077-9A8E-2F4A-B187-45707B1D3828}"/>
              </a:ext>
            </a:extLst>
          </p:cNvPr>
          <p:cNvSpPr/>
          <p:nvPr userDrawn="1"/>
        </p:nvSpPr>
        <p:spPr>
          <a:xfrm>
            <a:off x="-100361" y="2216289"/>
            <a:ext cx="11411496" cy="5526323"/>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tx1"/>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1872642853"/>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showMasterSp="0" preserve="1" userDrawn="1">
  <p:cSld name="Section Divider_06">
    <p:bg>
      <p:bgPr>
        <a:solidFill>
          <a:srgbClr val="28CEF6"/>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4" y="3342302"/>
            <a:ext cx="5619141" cy="1905823"/>
          </a:xfrm>
        </p:spPr>
        <p:txBody>
          <a:bodyPr anchor="t" anchorCtr="0">
            <a:noAutofit/>
          </a:bodyPr>
          <a:lstStyle>
            <a:lvl1pPr algn="l">
              <a:lnSpc>
                <a:spcPts val="6000"/>
              </a:lnSpc>
              <a:defRPr sz="4000" cap="all" baseline="0">
                <a:solidFill>
                  <a:schemeClr val="tx1"/>
                </a:solidFill>
              </a:defRPr>
            </a:lvl1pPr>
          </a:lstStyle>
          <a:p>
            <a:r>
              <a:rPr lang="en-US" noProof="0"/>
              <a:t>CLICK TO EDIT TITLE</a:t>
            </a:r>
            <a:endParaRPr lang="en-GB" noProof="0"/>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6" name="object 3">
            <a:extLst>
              <a:ext uri="{FF2B5EF4-FFF2-40B4-BE49-F238E27FC236}">
                <a16:creationId xmlns:a16="http://schemas.microsoft.com/office/drawing/2014/main" id="{3B8D502C-1FF9-3D42-ACFF-5BBCD5236A27}"/>
              </a:ext>
            </a:extLst>
          </p:cNvPr>
          <p:cNvSpPr/>
          <p:nvPr userDrawn="1"/>
        </p:nvSpPr>
        <p:spPr>
          <a:xfrm>
            <a:off x="0" y="1"/>
            <a:ext cx="11808125" cy="4657785"/>
          </a:xfrm>
          <a:custGeom>
            <a:avLst/>
            <a:gdLst/>
            <a:ahLst/>
            <a:cxnLst/>
            <a:rect l="l" t="t" r="r" b="b"/>
            <a:pathLst>
              <a:path w="15645765" h="6171565">
                <a:moveTo>
                  <a:pt x="12954792" y="0"/>
                </a:moveTo>
                <a:lnTo>
                  <a:pt x="9989330" y="0"/>
                </a:lnTo>
                <a:lnTo>
                  <a:pt x="11612737" y="1621505"/>
                </a:lnTo>
                <a:lnTo>
                  <a:pt x="11603898" y="1638231"/>
                </a:lnTo>
                <a:lnTo>
                  <a:pt x="0" y="1638231"/>
                </a:lnTo>
                <a:lnTo>
                  <a:pt x="0" y="3701600"/>
                </a:lnTo>
                <a:lnTo>
                  <a:pt x="11623393" y="3701600"/>
                </a:lnTo>
                <a:lnTo>
                  <a:pt x="9157358" y="6164994"/>
                </a:lnTo>
                <a:lnTo>
                  <a:pt x="9229199" y="6169201"/>
                </a:lnTo>
                <a:lnTo>
                  <a:pt x="9246778" y="6169604"/>
                </a:lnTo>
                <a:lnTo>
                  <a:pt x="12044487" y="6171255"/>
                </a:lnTo>
                <a:lnTo>
                  <a:pt x="12085365" y="6167625"/>
                </a:lnTo>
                <a:lnTo>
                  <a:pt x="12120998" y="6156469"/>
                </a:lnTo>
                <a:lnTo>
                  <a:pt x="12153240" y="6137640"/>
                </a:lnTo>
                <a:lnTo>
                  <a:pt x="12183945" y="6110993"/>
                </a:lnTo>
                <a:lnTo>
                  <a:pt x="15546143" y="2748262"/>
                </a:lnTo>
                <a:lnTo>
                  <a:pt x="15566761" y="2730440"/>
                </a:lnTo>
                <a:lnTo>
                  <a:pt x="15590311" y="2713899"/>
                </a:lnTo>
                <a:lnTo>
                  <a:pt x="15616627" y="2696820"/>
                </a:lnTo>
                <a:lnTo>
                  <a:pt x="15645546" y="2677383"/>
                </a:lnTo>
                <a:lnTo>
                  <a:pt x="15617183" y="2654144"/>
                </a:lnTo>
                <a:lnTo>
                  <a:pt x="15594873" y="2636172"/>
                </a:lnTo>
                <a:lnTo>
                  <a:pt x="15577002" y="2621305"/>
                </a:lnTo>
                <a:lnTo>
                  <a:pt x="15561955" y="2607381"/>
                </a:lnTo>
                <a:lnTo>
                  <a:pt x="12954792" y="0"/>
                </a:lnTo>
                <a:close/>
              </a:path>
            </a:pathLst>
          </a:custGeom>
          <a:solidFill>
            <a:schemeClr val="tx1"/>
          </a:solidFill>
        </p:spPr>
        <p:txBody>
          <a:bodyPr wrap="square" lIns="0" tIns="0" rIns="0" bIns="0" rtlCol="0"/>
          <a:lstStyle/>
          <a:p>
            <a:endParaRPr sz="1029"/>
          </a:p>
        </p:txBody>
      </p:sp>
    </p:spTree>
    <p:extLst>
      <p:ext uri="{BB962C8B-B14F-4D97-AF65-F5344CB8AC3E}">
        <p14:creationId xmlns:p14="http://schemas.microsoft.com/office/powerpoint/2010/main" val="139338046"/>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1">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solidFill>
                <a:schemeClr val="tx1"/>
              </a:solidFill>
            </a:endParaRPr>
          </a:p>
        </p:txBody>
      </p:sp>
      <p:sp>
        <p:nvSpPr>
          <p:cNvPr id="8" name="Text Placeholder 2"/>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tx1"/>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a:t>
            </a:r>
            <a:br>
              <a:rPr lang="en-US"/>
            </a:br>
            <a:r>
              <a:rPr lang="en-US"/>
              <a:t>edit slide title</a:t>
            </a:r>
          </a:p>
        </p:txBody>
      </p:sp>
      <p:sp>
        <p:nvSpPr>
          <p:cNvPr id="9" name="Text Placeholder 4"/>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GB"/>
              <a:t>Second level</a:t>
            </a:r>
          </a:p>
          <a:p>
            <a:pPr lvl="1"/>
            <a:r>
              <a:rPr lang="en-GB"/>
              <a:t>Third level</a:t>
            </a:r>
          </a:p>
          <a:p>
            <a:pPr lvl="1"/>
            <a:r>
              <a:rPr lang="en-GB"/>
              <a:t>Fourth level</a:t>
            </a:r>
          </a:p>
          <a:p>
            <a:pPr lvl="1"/>
            <a:r>
              <a:rPr lang="en-GB"/>
              <a:t>Fifth level</a:t>
            </a:r>
          </a:p>
        </p:txBody>
      </p:sp>
      <p:sp>
        <p:nvSpPr>
          <p:cNvPr id="21" name="Freeform 20">
            <a:extLst>
              <a:ext uri="{FF2B5EF4-FFF2-40B4-BE49-F238E27FC236}">
                <a16:creationId xmlns:a16="http://schemas.microsoft.com/office/drawing/2014/main" id="{61FA821A-0A50-424D-A225-45CEE1614094}"/>
              </a:ext>
            </a:extLst>
          </p:cNvPr>
          <p:cNvSpPr/>
          <p:nvPr userDrawn="1"/>
        </p:nvSpPr>
        <p:spPr>
          <a:xfrm>
            <a:off x="417802" y="4499269"/>
            <a:ext cx="4001620" cy="1963059"/>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tx1"/>
          </a:solidFill>
          <a:ln w="6350" cap="flat">
            <a:noFill/>
            <a:prstDash val="solid"/>
            <a:miter/>
          </a:ln>
        </p:spPr>
        <p:txBody>
          <a:bodyPr rtlCol="0" anchor="ctr"/>
          <a:lstStyle/>
          <a:p>
            <a:endParaRPr lang="en-GB" sz="1351"/>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Tree>
    <p:extLst>
      <p:ext uri="{BB962C8B-B14F-4D97-AF65-F5344CB8AC3E}">
        <p14:creationId xmlns:p14="http://schemas.microsoft.com/office/powerpoint/2010/main" val="3023406333"/>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2">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8" name="Text Placeholder 2"/>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tx1"/>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a:t>
            </a:r>
            <a:br>
              <a:rPr lang="en-US"/>
            </a:br>
            <a:r>
              <a:rPr lang="en-US"/>
              <a:t>edit slide title</a:t>
            </a:r>
          </a:p>
        </p:txBody>
      </p:sp>
      <p:pic>
        <p:nvPicPr>
          <p:cNvPr id="14"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Freeform 9">
            <a:extLst>
              <a:ext uri="{FF2B5EF4-FFF2-40B4-BE49-F238E27FC236}">
                <a16:creationId xmlns:a16="http://schemas.microsoft.com/office/drawing/2014/main" id="{5D4E77AD-4E3B-4C4C-B2E4-D1513A99EF68}"/>
              </a:ext>
            </a:extLst>
          </p:cNvPr>
          <p:cNvSpPr/>
          <p:nvPr userDrawn="1"/>
        </p:nvSpPr>
        <p:spPr>
          <a:xfrm>
            <a:off x="495142" y="4535883"/>
            <a:ext cx="3926984" cy="1926445"/>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tx1"/>
          </a:solidFill>
          <a:ln w="6350" cap="flat">
            <a:noFill/>
            <a:prstDash val="solid"/>
            <a:miter/>
          </a:ln>
        </p:spPr>
        <p:txBody>
          <a:bodyPr rtlCol="0" anchor="ctr"/>
          <a:lstStyle/>
          <a:p>
            <a:endParaRPr lang="en-GB" sz="1351"/>
          </a:p>
        </p:txBody>
      </p:sp>
      <p:sp>
        <p:nvSpPr>
          <p:cNvPr id="11"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6" name="Text Placeholder 4">
            <a:extLst>
              <a:ext uri="{FF2B5EF4-FFF2-40B4-BE49-F238E27FC236}">
                <a16:creationId xmlns:a16="http://schemas.microsoft.com/office/drawing/2014/main" id="{C31A1520-9762-9D4E-B7A4-3C5D710384B3}"/>
              </a:ext>
            </a:extLst>
          </p:cNvPr>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GB"/>
              <a:t>Second level</a:t>
            </a:r>
          </a:p>
          <a:p>
            <a:pPr lvl="1"/>
            <a:r>
              <a:rPr lang="en-GB"/>
              <a:t>Third level</a:t>
            </a:r>
          </a:p>
          <a:p>
            <a:pPr lvl="1"/>
            <a:r>
              <a:rPr lang="en-GB"/>
              <a:t>Fourth level</a:t>
            </a:r>
          </a:p>
          <a:p>
            <a:pPr lvl="1"/>
            <a:r>
              <a:rPr lang="en-GB"/>
              <a:t>Fifth level</a:t>
            </a:r>
          </a:p>
        </p:txBody>
      </p:sp>
      <p:sp>
        <p:nvSpPr>
          <p:cNvPr id="18" name="Rectangle 17">
            <a:extLst>
              <a:ext uri="{FF2B5EF4-FFF2-40B4-BE49-F238E27FC236}">
                <a16:creationId xmlns:a16="http://schemas.microsoft.com/office/drawing/2014/main" id="{2337B3A4-A397-5342-874C-2D7CDECCB652}"/>
              </a:ext>
            </a:extLst>
          </p:cNvPr>
          <p:cNvSpPr/>
          <p:nvPr userDrawn="1"/>
        </p:nvSpPr>
        <p:spPr>
          <a:xfrm>
            <a:off x="-1" y="5361887"/>
            <a:ext cx="738525" cy="29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813291820"/>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2">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09ED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8" name="Text Placeholder 2"/>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a:t>
            </a:r>
            <a:br>
              <a:rPr lang="en-US"/>
            </a:br>
            <a:r>
              <a:rPr lang="en-US"/>
              <a:t>edit slide title</a:t>
            </a:r>
          </a:p>
        </p:txBody>
      </p:sp>
      <p:sp>
        <p:nvSpPr>
          <p:cNvPr id="12" name="Rectangle 11"/>
          <p:cNvSpPr/>
          <p:nvPr userDrawn="1"/>
        </p:nvSpPr>
        <p:spPr>
          <a:xfrm>
            <a:off x="758191" y="769620"/>
            <a:ext cx="379608" cy="110491"/>
          </a:xfrm>
          <a:prstGeom prst="rect">
            <a:avLst/>
          </a:prstGeom>
          <a:solidFill>
            <a:srgbClr val="09ED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pic>
        <p:nvPicPr>
          <p:cNvPr id="14"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Freeform 9">
            <a:extLst>
              <a:ext uri="{FF2B5EF4-FFF2-40B4-BE49-F238E27FC236}">
                <a16:creationId xmlns:a16="http://schemas.microsoft.com/office/drawing/2014/main" id="{5D4E77AD-4E3B-4C4C-B2E4-D1513A99EF68}"/>
              </a:ext>
            </a:extLst>
          </p:cNvPr>
          <p:cNvSpPr/>
          <p:nvPr userDrawn="1"/>
        </p:nvSpPr>
        <p:spPr>
          <a:xfrm>
            <a:off x="495142" y="4535883"/>
            <a:ext cx="3926984" cy="1926445"/>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rgbClr val="004050"/>
          </a:solidFill>
          <a:ln w="6350" cap="flat">
            <a:noFill/>
            <a:prstDash val="solid"/>
            <a:miter/>
          </a:ln>
        </p:spPr>
        <p:txBody>
          <a:bodyPr rtlCol="0" anchor="ctr"/>
          <a:lstStyle/>
          <a:p>
            <a:endParaRPr lang="en-GB" sz="1351"/>
          </a:p>
        </p:txBody>
      </p:sp>
      <p:sp>
        <p:nvSpPr>
          <p:cNvPr id="11"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6" name="Text Placeholder 4">
            <a:extLst>
              <a:ext uri="{FF2B5EF4-FFF2-40B4-BE49-F238E27FC236}">
                <a16:creationId xmlns:a16="http://schemas.microsoft.com/office/drawing/2014/main" id="{C31A1520-9762-9D4E-B7A4-3C5D710384B3}"/>
              </a:ext>
            </a:extLst>
          </p:cNvPr>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GB"/>
              <a:t>Second level</a:t>
            </a:r>
          </a:p>
          <a:p>
            <a:pPr lvl="1"/>
            <a:r>
              <a:rPr lang="en-GB"/>
              <a:t>Third level</a:t>
            </a:r>
          </a:p>
          <a:p>
            <a:pPr lvl="1"/>
            <a:r>
              <a:rPr lang="en-GB"/>
              <a:t>Fourth level</a:t>
            </a:r>
          </a:p>
          <a:p>
            <a:pPr lvl="1"/>
            <a:r>
              <a:rPr lang="en-GB"/>
              <a:t>Fifth level</a:t>
            </a:r>
          </a:p>
        </p:txBody>
      </p:sp>
      <p:sp>
        <p:nvSpPr>
          <p:cNvPr id="18" name="Rectangle 17">
            <a:extLst>
              <a:ext uri="{FF2B5EF4-FFF2-40B4-BE49-F238E27FC236}">
                <a16:creationId xmlns:a16="http://schemas.microsoft.com/office/drawing/2014/main" id="{2337B3A4-A397-5342-874C-2D7CDECCB652}"/>
              </a:ext>
            </a:extLst>
          </p:cNvPr>
          <p:cNvSpPr/>
          <p:nvPr userDrawn="1"/>
        </p:nvSpPr>
        <p:spPr>
          <a:xfrm>
            <a:off x="-1" y="5361887"/>
            <a:ext cx="738525" cy="29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514873442"/>
      </p:ext>
    </p:extLst>
  </p:cSld>
  <p:clrMapOvr>
    <a:masterClrMapping/>
  </p:clrMapOvr>
  <p:extLst>
    <p:ext uri="{DCECCB84-F9BA-43D5-87BE-67443E8EF086}">
      <p15:sldGuideLst xmlns:p15="http://schemas.microsoft.com/office/powerpoint/2012/main">
        <p15:guide id="1" orient="horz" pos="845" userDrawn="1">
          <p15:clr>
            <a:srgbClr val="FBAE4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3">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1" name="Freeform 10">
            <a:extLst>
              <a:ext uri="{FF2B5EF4-FFF2-40B4-BE49-F238E27FC236}">
                <a16:creationId xmlns:a16="http://schemas.microsoft.com/office/drawing/2014/main" id="{36DE376F-0276-8A49-B76E-60C033C37B7D}"/>
              </a:ext>
            </a:extLst>
          </p:cNvPr>
          <p:cNvSpPr/>
          <p:nvPr userDrawn="1"/>
        </p:nvSpPr>
        <p:spPr>
          <a:xfrm>
            <a:off x="1083384" y="4112788"/>
            <a:ext cx="3265376" cy="3714803"/>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chemeClr val="tx1"/>
          </a:solidFill>
          <a:ln w="6350" cap="flat">
            <a:noFill/>
            <a:prstDash val="solid"/>
            <a:miter/>
          </a:ln>
        </p:spPr>
        <p:txBody>
          <a:bodyPr rtlCol="0" anchor="ctr"/>
          <a:lstStyle/>
          <a:p>
            <a:endParaRPr lang="en-GB"/>
          </a:p>
        </p:txBody>
      </p:sp>
      <p:sp>
        <p:nvSpPr>
          <p:cNvPr id="8" name="Text Placeholder 2">
            <a:extLst>
              <a:ext uri="{FF2B5EF4-FFF2-40B4-BE49-F238E27FC236}">
                <a16:creationId xmlns:a16="http://schemas.microsoft.com/office/drawing/2014/main" id="{7B790C94-38C6-124E-A068-B27EBBE704DE}"/>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tx1"/>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a:t>
            </a:r>
            <a:br>
              <a:rPr lang="en-US"/>
            </a:br>
            <a:r>
              <a:rPr lang="en-US"/>
              <a:t>edit slide title</a:t>
            </a:r>
          </a:p>
        </p:txBody>
      </p:sp>
      <p:sp>
        <p:nvSpPr>
          <p:cNvPr id="12" name="Text Placeholder 4">
            <a:extLst>
              <a:ext uri="{FF2B5EF4-FFF2-40B4-BE49-F238E27FC236}">
                <a16:creationId xmlns:a16="http://schemas.microsoft.com/office/drawing/2014/main" id="{42CBA93B-AD8D-FC4A-90F2-CE0DB38011E0}"/>
              </a:ext>
            </a:extLst>
          </p:cNvPr>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GB"/>
              <a:t>Second level</a:t>
            </a:r>
          </a:p>
          <a:p>
            <a:pPr lvl="1"/>
            <a:r>
              <a:rPr lang="en-GB"/>
              <a:t>Third level</a:t>
            </a:r>
          </a:p>
          <a:p>
            <a:pPr lvl="1"/>
            <a:r>
              <a:rPr lang="en-GB"/>
              <a:t>Fourth level</a:t>
            </a:r>
          </a:p>
          <a:p>
            <a:pPr lvl="1"/>
            <a:r>
              <a:rPr lang="en-GB"/>
              <a:t>Fifth level</a:t>
            </a:r>
          </a:p>
        </p:txBody>
      </p:sp>
      <p:pic>
        <p:nvPicPr>
          <p:cNvPr id="13" name="Graphic 31">
            <a:extLst>
              <a:ext uri="{FF2B5EF4-FFF2-40B4-BE49-F238E27FC236}">
                <a16:creationId xmlns:a16="http://schemas.microsoft.com/office/drawing/2014/main" id="{5D69E953-4DB2-B941-B4AE-DF2DF1970A5A}"/>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2718900440"/>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4">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7" name="Text Placeholder 4"/>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sp>
        <p:nvSpPr>
          <p:cNvPr id="9" name="Freeform 8">
            <a:extLst>
              <a:ext uri="{FF2B5EF4-FFF2-40B4-BE49-F238E27FC236}">
                <a16:creationId xmlns:a16="http://schemas.microsoft.com/office/drawing/2014/main" id="{35B5D0DF-4895-DB4F-85D9-C3FFDE55B8C8}"/>
              </a:ext>
            </a:extLst>
          </p:cNvPr>
          <p:cNvSpPr/>
          <p:nvPr userDrawn="1"/>
        </p:nvSpPr>
        <p:spPr>
          <a:xfrm>
            <a:off x="384784" y="4743413"/>
            <a:ext cx="4136901" cy="1728688"/>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chemeClr val="tx1"/>
          </a:solidFill>
          <a:ln w="6350" cap="flat">
            <a:noFill/>
            <a:prstDash val="solid"/>
            <a:miter/>
          </a:ln>
        </p:spPr>
        <p:txBody>
          <a:bodyPr rtlCol="0" anchor="ctr"/>
          <a:lstStyle/>
          <a:p>
            <a:endParaRPr lang="en-GB" sz="1351"/>
          </a:p>
        </p:txBody>
      </p:sp>
      <p:sp>
        <p:nvSpPr>
          <p:cNvPr id="10"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3" name="Text Placeholder 2">
            <a:extLst>
              <a:ext uri="{FF2B5EF4-FFF2-40B4-BE49-F238E27FC236}">
                <a16:creationId xmlns:a16="http://schemas.microsoft.com/office/drawing/2014/main" id="{F37A16D5-89FE-3B4E-BA82-DFEE96CEA3E9}"/>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tx1"/>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a:t>
            </a:r>
            <a:br>
              <a:rPr lang="en-US"/>
            </a:br>
            <a:r>
              <a:rPr lang="en-US"/>
              <a:t>edit slide title</a:t>
            </a:r>
          </a:p>
        </p:txBody>
      </p:sp>
      <p:pic>
        <p:nvPicPr>
          <p:cNvPr id="14" name="Graphic 31">
            <a:extLst>
              <a:ext uri="{FF2B5EF4-FFF2-40B4-BE49-F238E27FC236}">
                <a16:creationId xmlns:a16="http://schemas.microsoft.com/office/drawing/2014/main" id="{B3164A13-D2CE-5342-8D75-2ADD29349675}"/>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880329553"/>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5">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7" name="Text Placeholder 4"/>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sp>
        <p:nvSpPr>
          <p:cNvPr id="13" name="Freeform 12">
            <a:extLst>
              <a:ext uri="{FF2B5EF4-FFF2-40B4-BE49-F238E27FC236}">
                <a16:creationId xmlns:a16="http://schemas.microsoft.com/office/drawing/2014/main" id="{DF3D0604-3EEB-7547-A86F-8B3EFC40A3EC}"/>
              </a:ext>
            </a:extLst>
          </p:cNvPr>
          <p:cNvSpPr/>
          <p:nvPr userDrawn="1"/>
        </p:nvSpPr>
        <p:spPr>
          <a:xfrm>
            <a:off x="384784" y="4504759"/>
            <a:ext cx="4321328" cy="1964632"/>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chemeClr val="tx1"/>
          </a:solidFill>
          <a:ln w="6350" cap="flat">
            <a:noFill/>
            <a:prstDash val="solid"/>
            <a:miter/>
          </a:ln>
        </p:spPr>
        <p:txBody>
          <a:bodyPr rtlCol="0" anchor="ctr"/>
          <a:lstStyle/>
          <a:p>
            <a:endParaRPr lang="en-GB" sz="1351"/>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2" name="Text Placeholder 2">
            <a:extLst>
              <a:ext uri="{FF2B5EF4-FFF2-40B4-BE49-F238E27FC236}">
                <a16:creationId xmlns:a16="http://schemas.microsoft.com/office/drawing/2014/main" id="{CC14CCF0-8BA3-264F-9F0E-ECBF2D299989}"/>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tx1"/>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a:t>
            </a:r>
            <a:br>
              <a:rPr lang="en-US"/>
            </a:br>
            <a:r>
              <a:rPr lang="en-US"/>
              <a:t>edit slide title</a:t>
            </a:r>
          </a:p>
        </p:txBody>
      </p:sp>
      <p:pic>
        <p:nvPicPr>
          <p:cNvPr id="14" name="Graphic 31">
            <a:extLst>
              <a:ext uri="{FF2B5EF4-FFF2-40B4-BE49-F238E27FC236}">
                <a16:creationId xmlns:a16="http://schemas.microsoft.com/office/drawing/2014/main" id="{41CD3697-753A-0647-9FAB-C202C65A37F4}"/>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2618304398"/>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6">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6" name="Text Placeholder 4">
            <a:extLst>
              <a:ext uri="{FF2B5EF4-FFF2-40B4-BE49-F238E27FC236}">
                <a16:creationId xmlns:a16="http://schemas.microsoft.com/office/drawing/2014/main" id="{D8A86F5A-A513-9341-866D-7D9CDC08496B}"/>
              </a:ext>
            </a:extLst>
          </p:cNvPr>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grpSp>
        <p:nvGrpSpPr>
          <p:cNvPr id="18" name="Group 17">
            <a:extLst>
              <a:ext uri="{FF2B5EF4-FFF2-40B4-BE49-F238E27FC236}">
                <a16:creationId xmlns:a16="http://schemas.microsoft.com/office/drawing/2014/main" id="{6583914F-58FB-B34E-8161-C66E669476AF}"/>
              </a:ext>
            </a:extLst>
          </p:cNvPr>
          <p:cNvGrpSpPr/>
          <p:nvPr userDrawn="1"/>
        </p:nvGrpSpPr>
        <p:grpSpPr>
          <a:xfrm>
            <a:off x="-562704" y="4391077"/>
            <a:ext cx="5338709" cy="2177830"/>
            <a:chOff x="-2229" y="2361812"/>
            <a:chExt cx="11067619" cy="4514835"/>
          </a:xfrm>
          <a:solidFill>
            <a:schemeClr val="tx1"/>
          </a:solidFill>
        </p:grpSpPr>
        <p:sp>
          <p:nvSpPr>
            <p:cNvPr id="19" name="Freeform 18">
              <a:extLst>
                <a:ext uri="{FF2B5EF4-FFF2-40B4-BE49-F238E27FC236}">
                  <a16:creationId xmlns:a16="http://schemas.microsoft.com/office/drawing/2014/main" id="{E1FD4820-850C-3047-9711-AD5DD789A3DD}"/>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20" name="Freeform 19">
              <a:extLst>
                <a:ext uri="{FF2B5EF4-FFF2-40B4-BE49-F238E27FC236}">
                  <a16:creationId xmlns:a16="http://schemas.microsoft.com/office/drawing/2014/main" id="{E3AE8E64-5267-3141-A055-FBE33FE8BF5B}"/>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1" name="Freeform 20">
              <a:extLst>
                <a:ext uri="{FF2B5EF4-FFF2-40B4-BE49-F238E27FC236}">
                  <a16:creationId xmlns:a16="http://schemas.microsoft.com/office/drawing/2014/main" id="{A4413C9C-C76C-B642-B162-F8DBD3B14B9D}"/>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sp>
        <p:nvSpPr>
          <p:cNvPr id="12" name="Text Placeholder 2">
            <a:extLst>
              <a:ext uri="{FF2B5EF4-FFF2-40B4-BE49-F238E27FC236}">
                <a16:creationId xmlns:a16="http://schemas.microsoft.com/office/drawing/2014/main" id="{5A5CFF8B-1DAA-6C49-BE97-25191944300E}"/>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tx1"/>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a:t>
            </a:r>
            <a:br>
              <a:rPr lang="en-US"/>
            </a:br>
            <a:r>
              <a:rPr lang="en-US"/>
              <a:t>edit slide title</a:t>
            </a:r>
          </a:p>
        </p:txBody>
      </p:sp>
      <p:pic>
        <p:nvPicPr>
          <p:cNvPr id="13" name="Graphic 31">
            <a:extLst>
              <a:ext uri="{FF2B5EF4-FFF2-40B4-BE49-F238E27FC236}">
                <a16:creationId xmlns:a16="http://schemas.microsoft.com/office/drawing/2014/main" id="{F0A764D6-0F7D-EB44-A897-7F9C735CB5F7}"/>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1100559044"/>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7">
    <p:spTree>
      <p:nvGrpSpPr>
        <p:cNvPr id="1" name=""/>
        <p:cNvGrpSpPr/>
        <p:nvPr/>
      </p:nvGrpSpPr>
      <p:grpSpPr>
        <a:xfrm>
          <a:off x="0" y="0"/>
          <a:ext cx="0" cy="0"/>
          <a:chOff x="0" y="0"/>
          <a:chExt cx="0" cy="0"/>
        </a:xfrm>
      </p:grpSpPr>
      <p:sp>
        <p:nvSpPr>
          <p:cNvPr id="6" name="Rectangle 5"/>
          <p:cNvSpPr/>
          <p:nvPr userDrawn="1"/>
        </p:nvSpPr>
        <p:spPr>
          <a:xfrm>
            <a:off x="0" y="0"/>
            <a:ext cx="4070352" cy="6858000"/>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1" name="Freeform 10">
            <a:extLst>
              <a:ext uri="{FF2B5EF4-FFF2-40B4-BE49-F238E27FC236}">
                <a16:creationId xmlns:a16="http://schemas.microsoft.com/office/drawing/2014/main" id="{8857B351-2725-8440-AA09-147EA78EACC8}"/>
              </a:ext>
            </a:extLst>
          </p:cNvPr>
          <p:cNvSpPr/>
          <p:nvPr userDrawn="1"/>
        </p:nvSpPr>
        <p:spPr>
          <a:xfrm>
            <a:off x="-84149" y="4328581"/>
            <a:ext cx="4637893" cy="1993841"/>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tx1"/>
          </a:solidFill>
          <a:ln w="6350" cap="flat">
            <a:noFill/>
            <a:prstDash val="solid"/>
            <a:miter/>
          </a:ln>
        </p:spPr>
        <p:txBody>
          <a:bodyPr rtlCol="0" anchor="ctr"/>
          <a:lstStyle/>
          <a:p>
            <a:endParaRPr lang="en-GB"/>
          </a:p>
        </p:txBody>
      </p:sp>
      <p:sp>
        <p:nvSpPr>
          <p:cNvPr id="12" name="Text Placeholder 4">
            <a:extLst>
              <a:ext uri="{FF2B5EF4-FFF2-40B4-BE49-F238E27FC236}">
                <a16:creationId xmlns:a16="http://schemas.microsoft.com/office/drawing/2014/main" id="{38D7BEBB-3A9D-CE4F-9ABE-4764209FC9CD}"/>
              </a:ext>
            </a:extLst>
          </p:cNvPr>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sp>
        <p:nvSpPr>
          <p:cNvPr id="10" name="Text Placeholder 2">
            <a:extLst>
              <a:ext uri="{FF2B5EF4-FFF2-40B4-BE49-F238E27FC236}">
                <a16:creationId xmlns:a16="http://schemas.microsoft.com/office/drawing/2014/main" id="{A451FE4A-F1CC-BF41-8328-846960CA95E5}"/>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tx1"/>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a:t>
            </a:r>
            <a:br>
              <a:rPr lang="en-US"/>
            </a:br>
            <a:r>
              <a:rPr lang="en-US"/>
              <a:t>edit slide title</a:t>
            </a:r>
          </a:p>
        </p:txBody>
      </p:sp>
      <p:pic>
        <p:nvPicPr>
          <p:cNvPr id="14" name="Graphic 31">
            <a:extLst>
              <a:ext uri="{FF2B5EF4-FFF2-40B4-BE49-F238E27FC236}">
                <a16:creationId xmlns:a16="http://schemas.microsoft.com/office/drawing/2014/main" id="{BCFD0822-3499-0C44-8A3C-3118EA298E66}"/>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2419289717"/>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showMasterSp="0" preserve="1" userDrawn="1">
  <p:cSld name="Arrow Left 01">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7" name="Text Placeholder 4">
            <a:extLst>
              <a:ext uri="{FF2B5EF4-FFF2-40B4-BE49-F238E27FC236}">
                <a16:creationId xmlns:a16="http://schemas.microsoft.com/office/drawing/2014/main" id="{89A70FBC-EACC-CB4D-8FF2-D940F6554594}"/>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Title needs to be in sentence case</a:t>
            </a:r>
          </a:p>
        </p:txBody>
      </p:sp>
      <p:sp>
        <p:nvSpPr>
          <p:cNvPr id="10" name="Freeform 9">
            <a:extLst>
              <a:ext uri="{FF2B5EF4-FFF2-40B4-BE49-F238E27FC236}">
                <a16:creationId xmlns:a16="http://schemas.microsoft.com/office/drawing/2014/main" id="{E3AD9FC4-14AA-FE45-A908-CEA608187AD1}"/>
              </a:ext>
            </a:extLst>
          </p:cNvPr>
          <p:cNvSpPr/>
          <p:nvPr userDrawn="1"/>
        </p:nvSpPr>
        <p:spPr>
          <a:xfrm>
            <a:off x="760702" y="4249625"/>
            <a:ext cx="4001620" cy="1963059"/>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rgbClr val="28CEF6"/>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296265758"/>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showMasterSp="0" preserve="1" userDrawn="1">
  <p:cSld name="Arrow Left 02">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Title needs to be in sentence case</a:t>
            </a:r>
          </a:p>
        </p:txBody>
      </p:sp>
      <p:sp>
        <p:nvSpPr>
          <p:cNvPr id="10" name="Freeform 9">
            <a:extLst>
              <a:ext uri="{FF2B5EF4-FFF2-40B4-BE49-F238E27FC236}">
                <a16:creationId xmlns:a16="http://schemas.microsoft.com/office/drawing/2014/main" id="{B8FDF2C7-07B4-C044-8A2A-5A95A38A7A75}"/>
              </a:ext>
            </a:extLst>
          </p:cNvPr>
          <p:cNvSpPr/>
          <p:nvPr userDrawn="1"/>
        </p:nvSpPr>
        <p:spPr>
          <a:xfrm>
            <a:off x="532679" y="4057904"/>
            <a:ext cx="4344121" cy="2131078"/>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rgbClr val="28CEF6"/>
          </a:solidFill>
          <a:ln w="6350" cap="flat">
            <a:noFill/>
            <a:prstDash val="solid"/>
            <a:miter/>
          </a:ln>
        </p:spPr>
        <p:txBody>
          <a:bodyPr rtlCol="0" anchor="ctr"/>
          <a:lstStyle/>
          <a:p>
            <a:endParaRPr lang="en-GB" sz="1351"/>
          </a:p>
        </p:txBody>
      </p:sp>
      <p:sp>
        <p:nvSpPr>
          <p:cNvPr id="11" name="Rectangle 10">
            <a:extLst>
              <a:ext uri="{FF2B5EF4-FFF2-40B4-BE49-F238E27FC236}">
                <a16:creationId xmlns:a16="http://schemas.microsoft.com/office/drawing/2014/main" id="{A877B1AE-DDD5-344B-B1BD-90E64517C1BF}"/>
              </a:ext>
            </a:extLst>
          </p:cNvPr>
          <p:cNvSpPr/>
          <p:nvPr userDrawn="1"/>
        </p:nvSpPr>
        <p:spPr>
          <a:xfrm>
            <a:off x="0" y="4968240"/>
            <a:ext cx="738525" cy="330925"/>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 Placeholder 4">
            <a:extLst>
              <a:ext uri="{FF2B5EF4-FFF2-40B4-BE49-F238E27FC236}">
                <a16:creationId xmlns:a16="http://schemas.microsoft.com/office/drawing/2014/main" id="{22BB93A1-2BBC-6E43-8966-8BC896D72412}"/>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1256067006"/>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showMasterSp="0" preserve="1" userDrawn="1">
  <p:cSld name="Arrow Left 03">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Title needs to be in sentence case</a:t>
            </a:r>
          </a:p>
        </p:txBody>
      </p:sp>
      <p:sp>
        <p:nvSpPr>
          <p:cNvPr id="11" name="Freeform 10">
            <a:extLst>
              <a:ext uri="{FF2B5EF4-FFF2-40B4-BE49-F238E27FC236}">
                <a16:creationId xmlns:a16="http://schemas.microsoft.com/office/drawing/2014/main" id="{F7F1DFDE-2237-1A41-BE09-8566981A4A31}"/>
              </a:ext>
            </a:extLst>
          </p:cNvPr>
          <p:cNvSpPr/>
          <p:nvPr userDrawn="1"/>
        </p:nvSpPr>
        <p:spPr>
          <a:xfrm>
            <a:off x="1236864" y="4142571"/>
            <a:ext cx="3512936" cy="3996435"/>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rgbClr val="28CEF6"/>
          </a:solidFill>
          <a:ln w="6350" cap="flat">
            <a:noFill/>
            <a:prstDash val="solid"/>
            <a:miter/>
          </a:ln>
        </p:spPr>
        <p:txBody>
          <a:bodyPr rtlCol="0" anchor="ctr"/>
          <a:lstStyle/>
          <a:p>
            <a:endParaRPr lang="en-GB"/>
          </a:p>
        </p:txBody>
      </p:sp>
      <p:sp>
        <p:nvSpPr>
          <p:cNvPr id="10" name="Text Placeholder 4">
            <a:extLst>
              <a:ext uri="{FF2B5EF4-FFF2-40B4-BE49-F238E27FC236}">
                <a16:creationId xmlns:a16="http://schemas.microsoft.com/office/drawing/2014/main" id="{47482870-8F1E-4A40-98B3-EB4E14D20B64}"/>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1970641696"/>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showMasterSp="0" preserve="1" userDrawn="1">
  <p:cSld name="Arrow Left 04">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10" name="Graphic 31">
            <a:extLst>
              <a:ext uri="{FF2B5EF4-FFF2-40B4-BE49-F238E27FC236}">
                <a16:creationId xmlns:a16="http://schemas.microsoft.com/office/drawing/2014/main" id="{CCC3FDA3-772C-6242-A8B9-D7125563CE8C}"/>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Text Placeholder 2">
            <a:extLst>
              <a:ext uri="{FF2B5EF4-FFF2-40B4-BE49-F238E27FC236}">
                <a16:creationId xmlns:a16="http://schemas.microsoft.com/office/drawing/2014/main" id="{43AE319F-CE2E-AE43-9BFF-5538F7EE6AF1}"/>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Title needs to be in sentence case</a:t>
            </a:r>
          </a:p>
        </p:txBody>
      </p:sp>
      <p:sp>
        <p:nvSpPr>
          <p:cNvPr id="15" name="Freeform 14">
            <a:extLst>
              <a:ext uri="{FF2B5EF4-FFF2-40B4-BE49-F238E27FC236}">
                <a16:creationId xmlns:a16="http://schemas.microsoft.com/office/drawing/2014/main" id="{C80F07E2-51B4-654E-A1CA-3B756AF75623}"/>
              </a:ext>
            </a:extLst>
          </p:cNvPr>
          <p:cNvSpPr/>
          <p:nvPr userDrawn="1"/>
        </p:nvSpPr>
        <p:spPr>
          <a:xfrm>
            <a:off x="843210" y="4431729"/>
            <a:ext cx="4136901" cy="1728688"/>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rgbClr val="28CEF6"/>
          </a:solidFill>
          <a:ln w="6350" cap="flat">
            <a:noFill/>
            <a:prstDash val="solid"/>
            <a:miter/>
          </a:ln>
        </p:spPr>
        <p:txBody>
          <a:bodyPr rtlCol="0" anchor="ctr"/>
          <a:lstStyle/>
          <a:p>
            <a:endParaRPr lang="en-GB" sz="1351"/>
          </a:p>
        </p:txBody>
      </p:sp>
      <p:sp>
        <p:nvSpPr>
          <p:cNvPr id="7" name="Text Placeholder 4">
            <a:extLst>
              <a:ext uri="{FF2B5EF4-FFF2-40B4-BE49-F238E27FC236}">
                <a16:creationId xmlns:a16="http://schemas.microsoft.com/office/drawing/2014/main" id="{B5231A29-C420-A24A-83D8-2845B3719A84}"/>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70963718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showMasterSp="0" preserve="1" userDrawn="1">
  <p:cSld name="Arrow Left_05">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Title needs to be in sentence case</a:t>
            </a:r>
          </a:p>
        </p:txBody>
      </p:sp>
      <p:sp>
        <p:nvSpPr>
          <p:cNvPr id="12" name="Freeform 11">
            <a:extLst>
              <a:ext uri="{FF2B5EF4-FFF2-40B4-BE49-F238E27FC236}">
                <a16:creationId xmlns:a16="http://schemas.microsoft.com/office/drawing/2014/main" id="{5AFE35B4-921A-C145-8647-3DC89DF1E25E}"/>
              </a:ext>
            </a:extLst>
          </p:cNvPr>
          <p:cNvSpPr/>
          <p:nvPr userDrawn="1"/>
        </p:nvSpPr>
        <p:spPr>
          <a:xfrm>
            <a:off x="532679" y="4141127"/>
            <a:ext cx="4321328" cy="1964632"/>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rgbClr val="28CEF6"/>
          </a:solidFill>
          <a:ln w="6350" cap="flat">
            <a:noFill/>
            <a:prstDash val="solid"/>
            <a:miter/>
          </a:ln>
        </p:spPr>
        <p:txBody>
          <a:bodyPr rtlCol="0" anchor="ctr"/>
          <a:lstStyle/>
          <a:p>
            <a:endParaRPr lang="en-GB" sz="1351"/>
          </a:p>
        </p:txBody>
      </p:sp>
      <p:sp>
        <p:nvSpPr>
          <p:cNvPr id="10" name="Text Placeholder 4">
            <a:extLst>
              <a:ext uri="{FF2B5EF4-FFF2-40B4-BE49-F238E27FC236}">
                <a16:creationId xmlns:a16="http://schemas.microsoft.com/office/drawing/2014/main" id="{15EB805A-E7B4-1A4B-A713-5EC6CFC1859D}"/>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2203244248"/>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3">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1" name="Freeform 10">
            <a:extLst>
              <a:ext uri="{FF2B5EF4-FFF2-40B4-BE49-F238E27FC236}">
                <a16:creationId xmlns:a16="http://schemas.microsoft.com/office/drawing/2014/main" id="{36DE376F-0276-8A49-B76E-60C033C37B7D}"/>
              </a:ext>
            </a:extLst>
          </p:cNvPr>
          <p:cNvSpPr/>
          <p:nvPr userDrawn="1"/>
        </p:nvSpPr>
        <p:spPr>
          <a:xfrm>
            <a:off x="1083384" y="4112788"/>
            <a:ext cx="3265376" cy="3714803"/>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chemeClr val="tx1"/>
          </a:solidFill>
          <a:ln w="6350" cap="flat">
            <a:noFill/>
            <a:prstDash val="solid"/>
            <a:miter/>
          </a:ln>
        </p:spPr>
        <p:txBody>
          <a:bodyPr rtlCol="0" anchor="ctr"/>
          <a:lstStyle/>
          <a:p>
            <a:endParaRPr lang="en-GB"/>
          </a:p>
        </p:txBody>
      </p:sp>
      <p:sp>
        <p:nvSpPr>
          <p:cNvPr id="8" name="Text Placeholder 2">
            <a:extLst>
              <a:ext uri="{FF2B5EF4-FFF2-40B4-BE49-F238E27FC236}">
                <a16:creationId xmlns:a16="http://schemas.microsoft.com/office/drawing/2014/main" id="{7B790C94-38C6-124E-A068-B27EBBE704DE}"/>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a:t>
            </a:r>
            <a:br>
              <a:rPr lang="en-US"/>
            </a:br>
            <a:r>
              <a:rPr lang="en-US"/>
              <a:t>edit slide title</a:t>
            </a:r>
          </a:p>
        </p:txBody>
      </p:sp>
      <p:sp>
        <p:nvSpPr>
          <p:cNvPr id="12" name="Text Placeholder 4">
            <a:extLst>
              <a:ext uri="{FF2B5EF4-FFF2-40B4-BE49-F238E27FC236}">
                <a16:creationId xmlns:a16="http://schemas.microsoft.com/office/drawing/2014/main" id="{42CBA93B-AD8D-FC4A-90F2-CE0DB38011E0}"/>
              </a:ext>
            </a:extLst>
          </p:cNvPr>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GB"/>
              <a:t>Second level</a:t>
            </a:r>
          </a:p>
          <a:p>
            <a:pPr lvl="1"/>
            <a:r>
              <a:rPr lang="en-GB"/>
              <a:t>Third level</a:t>
            </a:r>
          </a:p>
          <a:p>
            <a:pPr lvl="1"/>
            <a:r>
              <a:rPr lang="en-GB"/>
              <a:t>Fourth level</a:t>
            </a:r>
          </a:p>
          <a:p>
            <a:pPr lvl="1"/>
            <a:r>
              <a:rPr lang="en-GB"/>
              <a:t>Fifth level</a:t>
            </a:r>
          </a:p>
        </p:txBody>
      </p:sp>
      <p:pic>
        <p:nvPicPr>
          <p:cNvPr id="13" name="Graphic 31">
            <a:extLst>
              <a:ext uri="{FF2B5EF4-FFF2-40B4-BE49-F238E27FC236}">
                <a16:creationId xmlns:a16="http://schemas.microsoft.com/office/drawing/2014/main" id="{5D69E953-4DB2-B941-B4AE-DF2DF1970A5A}"/>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1830558822"/>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showMasterSp="0" preserve="1" userDrawn="1">
  <p:cSld name="Arrow Left 06">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grpSp>
        <p:nvGrpSpPr>
          <p:cNvPr id="19" name="Group 18"/>
          <p:cNvGrpSpPr/>
          <p:nvPr userDrawn="1"/>
        </p:nvGrpSpPr>
        <p:grpSpPr>
          <a:xfrm>
            <a:off x="-754639" y="4113557"/>
            <a:ext cx="5797612" cy="2365031"/>
            <a:chOff x="-2229" y="2361812"/>
            <a:chExt cx="11067619" cy="4514835"/>
          </a:xfrm>
          <a:solidFill>
            <a:srgbClr val="28CEF6"/>
          </a:solidFill>
        </p:grpSpPr>
        <p:sp>
          <p:nvSpPr>
            <p:cNvPr id="20" name="Freeform 19">
              <a:extLst>
                <a:ext uri="{FF2B5EF4-FFF2-40B4-BE49-F238E27FC236}">
                  <a16:creationId xmlns:a16="http://schemas.microsoft.com/office/drawing/2014/main" id="{2F450B4C-241D-A544-BBEF-175E01D6A139}"/>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21" name="Freeform 20">
              <a:extLst>
                <a:ext uri="{FF2B5EF4-FFF2-40B4-BE49-F238E27FC236}">
                  <a16:creationId xmlns:a16="http://schemas.microsoft.com/office/drawing/2014/main" id="{17BA7C41-EA1C-2F4D-90C7-EC472AB85B8A}"/>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2" name="Freeform 21">
              <a:extLst>
                <a:ext uri="{FF2B5EF4-FFF2-40B4-BE49-F238E27FC236}">
                  <a16:creationId xmlns:a16="http://schemas.microsoft.com/office/drawing/2014/main" id="{2F450B4C-241D-A544-BBEF-175E01D6A139}"/>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pic>
        <p:nvPicPr>
          <p:cNvPr id="10" name="Graphic 31">
            <a:extLst>
              <a:ext uri="{FF2B5EF4-FFF2-40B4-BE49-F238E27FC236}">
                <a16:creationId xmlns:a16="http://schemas.microsoft.com/office/drawing/2014/main" id="{CCC3FDA3-772C-6242-A8B9-D7125563CE8C}"/>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Text Placeholder 2">
            <a:extLst>
              <a:ext uri="{FF2B5EF4-FFF2-40B4-BE49-F238E27FC236}">
                <a16:creationId xmlns:a16="http://schemas.microsoft.com/office/drawing/2014/main" id="{43AE319F-CE2E-AE43-9BFF-5538F7EE6AF1}"/>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Title needs to be in sentence case</a:t>
            </a:r>
          </a:p>
        </p:txBody>
      </p:sp>
      <p:sp>
        <p:nvSpPr>
          <p:cNvPr id="11" name="Text Placeholder 4">
            <a:extLst>
              <a:ext uri="{FF2B5EF4-FFF2-40B4-BE49-F238E27FC236}">
                <a16:creationId xmlns:a16="http://schemas.microsoft.com/office/drawing/2014/main" id="{BE3A48D2-2003-3B48-9BA7-3C3C764A534F}"/>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2647983764"/>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showMasterSp="0" preserve="1" userDrawn="1">
  <p:cSld name="Arrow Left_07">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3" name="Freeform 12">
            <a:extLst>
              <a:ext uri="{FF2B5EF4-FFF2-40B4-BE49-F238E27FC236}">
                <a16:creationId xmlns:a16="http://schemas.microsoft.com/office/drawing/2014/main" id="{BA8E277A-0AB8-D043-A382-89558AF5F60C}"/>
              </a:ext>
            </a:extLst>
          </p:cNvPr>
          <p:cNvSpPr/>
          <p:nvPr userDrawn="1"/>
        </p:nvSpPr>
        <p:spPr>
          <a:xfrm>
            <a:off x="-533400" y="4101323"/>
            <a:ext cx="5300406" cy="2250265"/>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rgbClr val="28CEF6"/>
          </a:solidFill>
          <a:ln w="6350" cap="flat">
            <a:noFill/>
            <a:prstDash val="solid"/>
            <a:miter/>
          </a:ln>
        </p:spPr>
        <p:txBody>
          <a:bodyPr rtlCol="0" anchor="ctr"/>
          <a:lstStyle/>
          <a:p>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Title needs to be in sentence case</a:t>
            </a:r>
          </a:p>
        </p:txBody>
      </p:sp>
      <p:sp>
        <p:nvSpPr>
          <p:cNvPr id="10" name="Text Placeholder 4">
            <a:extLst>
              <a:ext uri="{FF2B5EF4-FFF2-40B4-BE49-F238E27FC236}">
                <a16:creationId xmlns:a16="http://schemas.microsoft.com/office/drawing/2014/main" id="{DFAD0D0D-8846-2F49-A055-6C6BC6354FFE}"/>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1532698250"/>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ext and Image (half screen) 01">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5" name="Text Placeholder 7">
            <a:extLst>
              <a:ext uri="{FF2B5EF4-FFF2-40B4-BE49-F238E27FC236}">
                <a16:creationId xmlns:a16="http://schemas.microsoft.com/office/drawing/2014/main" id="{DC08678F-C010-7546-A7A1-17A104779427}"/>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
        <p:nvSpPr>
          <p:cNvPr id="16" name="Freeform 15">
            <a:extLst>
              <a:ext uri="{FF2B5EF4-FFF2-40B4-BE49-F238E27FC236}">
                <a16:creationId xmlns:a16="http://schemas.microsoft.com/office/drawing/2014/main" id="{C244723F-EF77-3046-B511-E60DA7907AC2}"/>
              </a:ext>
            </a:extLst>
          </p:cNvPr>
          <p:cNvSpPr/>
          <p:nvPr userDrawn="1"/>
        </p:nvSpPr>
        <p:spPr>
          <a:xfrm>
            <a:off x="2422102" y="4970822"/>
            <a:ext cx="3546719" cy="1739900"/>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rgbClr val="28CEF6"/>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2990791755"/>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ext and Image (half screen) 02">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9" name="Freeform 8">
            <a:extLst>
              <a:ext uri="{FF2B5EF4-FFF2-40B4-BE49-F238E27FC236}">
                <a16:creationId xmlns:a16="http://schemas.microsoft.com/office/drawing/2014/main" id="{0469B6E3-6CD5-4D4F-A57C-003069CEB064}"/>
              </a:ext>
            </a:extLst>
          </p:cNvPr>
          <p:cNvSpPr/>
          <p:nvPr userDrawn="1"/>
        </p:nvSpPr>
        <p:spPr>
          <a:xfrm>
            <a:off x="1789084" y="4890533"/>
            <a:ext cx="4478918" cy="2197205"/>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rgbClr val="28CEF6"/>
          </a:solidFill>
          <a:ln w="6350" cap="flat">
            <a:noFill/>
            <a:prstDash val="solid"/>
            <a:miter/>
          </a:ln>
        </p:spPr>
        <p:txBody>
          <a:bodyPr rtlCol="0" anchor="ctr"/>
          <a:lstStyle/>
          <a:p>
            <a:endParaRPr lang="en-GB" sz="1351"/>
          </a:p>
        </p:txBody>
      </p:sp>
      <p:sp>
        <p:nvSpPr>
          <p:cNvPr id="10" name="Rectangle 9">
            <a:extLst>
              <a:ext uri="{FF2B5EF4-FFF2-40B4-BE49-F238E27FC236}">
                <a16:creationId xmlns:a16="http://schemas.microsoft.com/office/drawing/2014/main" id="{01838B36-A078-CF4D-A693-2C3B6B5F0CD6}"/>
              </a:ext>
            </a:extLst>
          </p:cNvPr>
          <p:cNvSpPr/>
          <p:nvPr userDrawn="1"/>
        </p:nvSpPr>
        <p:spPr>
          <a:xfrm>
            <a:off x="0" y="5832402"/>
            <a:ext cx="3047640" cy="338865"/>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 Placeholder 7">
            <a:extLst>
              <a:ext uri="{FF2B5EF4-FFF2-40B4-BE49-F238E27FC236}">
                <a16:creationId xmlns:a16="http://schemas.microsoft.com/office/drawing/2014/main" id="{D4D068D3-76D2-6C48-BF65-509B44CACE3E}"/>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3258151881"/>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ext and Image (half screen) 03">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4" name="Freeform 13">
            <a:extLst>
              <a:ext uri="{FF2B5EF4-FFF2-40B4-BE49-F238E27FC236}">
                <a16:creationId xmlns:a16="http://schemas.microsoft.com/office/drawing/2014/main" id="{B3ABDBCC-56D7-7941-A0AC-0A070DEBA30C}"/>
              </a:ext>
            </a:extLst>
          </p:cNvPr>
          <p:cNvSpPr/>
          <p:nvPr userDrawn="1"/>
        </p:nvSpPr>
        <p:spPr>
          <a:xfrm>
            <a:off x="2980995" y="4828704"/>
            <a:ext cx="3115005" cy="3543735"/>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rgbClr val="28CEF6"/>
          </a:solidFill>
          <a:ln w="6350" cap="flat">
            <a:noFill/>
            <a:prstDash val="solid"/>
            <a:miter/>
          </a:ln>
        </p:spPr>
        <p:txBody>
          <a:bodyPr rtlCol="0" anchor="ctr"/>
          <a:lstStyle/>
          <a:p>
            <a:endParaRPr lang="en-GB"/>
          </a:p>
        </p:txBody>
      </p:sp>
      <p:sp>
        <p:nvSpPr>
          <p:cNvPr id="9" name="Text Placeholder 7">
            <a:extLst>
              <a:ext uri="{FF2B5EF4-FFF2-40B4-BE49-F238E27FC236}">
                <a16:creationId xmlns:a16="http://schemas.microsoft.com/office/drawing/2014/main" id="{04FCF7FD-3F84-F04D-B73E-0F9F6BA8316B}"/>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1708343637"/>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ext and Image (half screen) 04">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Freeform 12">
            <a:extLst>
              <a:ext uri="{FF2B5EF4-FFF2-40B4-BE49-F238E27FC236}">
                <a16:creationId xmlns:a16="http://schemas.microsoft.com/office/drawing/2014/main" id="{7B0E7391-6002-FB45-BBA6-F3FB8D17702E}"/>
              </a:ext>
            </a:extLst>
          </p:cNvPr>
          <p:cNvSpPr/>
          <p:nvPr userDrawn="1"/>
        </p:nvSpPr>
        <p:spPr>
          <a:xfrm>
            <a:off x="2438400" y="4986716"/>
            <a:ext cx="3800356" cy="1588056"/>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rgbClr val="28CEF6"/>
          </a:solidFill>
          <a:ln w="6350" cap="flat">
            <a:noFill/>
            <a:prstDash val="solid"/>
            <a:miter/>
          </a:ln>
        </p:spPr>
        <p:txBody>
          <a:bodyPr rtlCol="0" anchor="ctr"/>
          <a:lstStyle/>
          <a:p>
            <a:endParaRPr lang="en-GB"/>
          </a:p>
        </p:txBody>
      </p:sp>
      <p:sp>
        <p:nvSpPr>
          <p:cNvPr id="9" name="Text Placeholder 7">
            <a:extLst>
              <a:ext uri="{FF2B5EF4-FFF2-40B4-BE49-F238E27FC236}">
                <a16:creationId xmlns:a16="http://schemas.microsoft.com/office/drawing/2014/main" id="{196E7A6F-DAC6-B441-B5F5-018B0C7C2A2F}"/>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3195250164"/>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ext and Image (half screen) 05">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Freeform 8">
            <a:extLst>
              <a:ext uri="{FF2B5EF4-FFF2-40B4-BE49-F238E27FC236}">
                <a16:creationId xmlns:a16="http://schemas.microsoft.com/office/drawing/2014/main" id="{995C290C-8FFE-F94A-AD94-999FF732A5AE}"/>
              </a:ext>
            </a:extLst>
          </p:cNvPr>
          <p:cNvSpPr/>
          <p:nvPr userDrawn="1"/>
        </p:nvSpPr>
        <p:spPr>
          <a:xfrm>
            <a:off x="2260600" y="4883058"/>
            <a:ext cx="3978156" cy="1808614"/>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rgbClr val="28CEF6"/>
          </a:solidFill>
          <a:ln w="6350" cap="flat">
            <a:noFill/>
            <a:prstDash val="solid"/>
            <a:miter/>
          </a:ln>
        </p:spPr>
        <p:txBody>
          <a:bodyPr rtlCol="0" anchor="ctr"/>
          <a:lstStyle/>
          <a:p>
            <a:endParaRPr lang="en-GB">
              <a:solidFill>
                <a:srgbClr val="FF0000"/>
              </a:solidFill>
            </a:endParaRPr>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Text Placeholder 7">
            <a:extLst>
              <a:ext uri="{FF2B5EF4-FFF2-40B4-BE49-F238E27FC236}">
                <a16:creationId xmlns:a16="http://schemas.microsoft.com/office/drawing/2014/main" id="{25A0BA27-1B3E-284F-A41F-F988E9007071}"/>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271207649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ext and Image (half screen) 06">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grpSp>
        <p:nvGrpSpPr>
          <p:cNvPr id="9" name="Group 8">
            <a:extLst>
              <a:ext uri="{FF2B5EF4-FFF2-40B4-BE49-F238E27FC236}">
                <a16:creationId xmlns:a16="http://schemas.microsoft.com/office/drawing/2014/main" id="{468EB35F-FFAA-8442-BF5E-3C5271F7E98F}"/>
              </a:ext>
            </a:extLst>
          </p:cNvPr>
          <p:cNvGrpSpPr/>
          <p:nvPr userDrawn="1"/>
        </p:nvGrpSpPr>
        <p:grpSpPr>
          <a:xfrm>
            <a:off x="809430" y="4944517"/>
            <a:ext cx="5224040" cy="2153538"/>
            <a:chOff x="-2229" y="2361812"/>
            <a:chExt cx="11067619" cy="4514835"/>
          </a:xfrm>
          <a:solidFill>
            <a:srgbClr val="28CEF6"/>
          </a:solidFill>
        </p:grpSpPr>
        <p:sp>
          <p:nvSpPr>
            <p:cNvPr id="10" name="Freeform 9">
              <a:extLst>
                <a:ext uri="{FF2B5EF4-FFF2-40B4-BE49-F238E27FC236}">
                  <a16:creationId xmlns:a16="http://schemas.microsoft.com/office/drawing/2014/main" id="{AB1585F1-E215-1548-8637-7E8C0385C15A}"/>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13" name="Freeform 12">
              <a:extLst>
                <a:ext uri="{FF2B5EF4-FFF2-40B4-BE49-F238E27FC236}">
                  <a16:creationId xmlns:a16="http://schemas.microsoft.com/office/drawing/2014/main" id="{4F563A89-DCDC-4C47-92E0-B3686C8D66F2}"/>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16" name="Freeform 15">
              <a:extLst>
                <a:ext uri="{FF2B5EF4-FFF2-40B4-BE49-F238E27FC236}">
                  <a16:creationId xmlns:a16="http://schemas.microsoft.com/office/drawing/2014/main" id="{DCBCC570-67B4-834A-BD7A-4A77AA290CC5}"/>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sp>
        <p:nvSpPr>
          <p:cNvPr id="2" name="Rectangle 1">
            <a:extLst>
              <a:ext uri="{FF2B5EF4-FFF2-40B4-BE49-F238E27FC236}">
                <a16:creationId xmlns:a16="http://schemas.microsoft.com/office/drawing/2014/main" id="{9EFA3298-7FC1-5548-9F81-64937AC42EC6}"/>
              </a:ext>
            </a:extLst>
          </p:cNvPr>
          <p:cNvSpPr/>
          <p:nvPr userDrawn="1"/>
        </p:nvSpPr>
        <p:spPr>
          <a:xfrm>
            <a:off x="0" y="5647991"/>
            <a:ext cx="973290" cy="208800"/>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a:extLst>
              <a:ext uri="{FF2B5EF4-FFF2-40B4-BE49-F238E27FC236}">
                <a16:creationId xmlns:a16="http://schemas.microsoft.com/office/drawing/2014/main" id="{BEA52628-6F84-8C43-AB11-FEC583CBC488}"/>
              </a:ext>
            </a:extLst>
          </p:cNvPr>
          <p:cNvSpPr/>
          <p:nvPr userDrawn="1"/>
        </p:nvSpPr>
        <p:spPr>
          <a:xfrm>
            <a:off x="0" y="6186279"/>
            <a:ext cx="973290" cy="208800"/>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 Placeholder 7">
            <a:extLst>
              <a:ext uri="{FF2B5EF4-FFF2-40B4-BE49-F238E27FC236}">
                <a16:creationId xmlns:a16="http://schemas.microsoft.com/office/drawing/2014/main" id="{F39D1C75-606C-4D47-8814-AB30DCA4C3B5}"/>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3116815695"/>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ext and Image (half screen) 07">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9" name="Freeform 8">
            <a:extLst>
              <a:ext uri="{FF2B5EF4-FFF2-40B4-BE49-F238E27FC236}">
                <a16:creationId xmlns:a16="http://schemas.microsoft.com/office/drawing/2014/main" id="{A47FC6CD-AA14-4D49-9723-6E8098A42BDE}"/>
              </a:ext>
            </a:extLst>
          </p:cNvPr>
          <p:cNvSpPr/>
          <p:nvPr userDrawn="1"/>
        </p:nvSpPr>
        <p:spPr>
          <a:xfrm>
            <a:off x="1089126" y="5113958"/>
            <a:ext cx="4705493" cy="1997697"/>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rgbClr val="28CEF6"/>
          </a:solidFill>
          <a:ln w="6350" cap="flat">
            <a:noFill/>
            <a:prstDash val="solid"/>
            <a:miter/>
          </a:ln>
        </p:spPr>
        <p:txBody>
          <a:bodyPr rtlCol="0" anchor="ctr"/>
          <a:lstStyle/>
          <a:p>
            <a:endParaRPr lang="en-GB"/>
          </a:p>
        </p:txBody>
      </p:sp>
      <p:sp>
        <p:nvSpPr>
          <p:cNvPr id="10" name="Rectangle 9">
            <a:extLst>
              <a:ext uri="{FF2B5EF4-FFF2-40B4-BE49-F238E27FC236}">
                <a16:creationId xmlns:a16="http://schemas.microsoft.com/office/drawing/2014/main" id="{B4A67683-0430-4240-B4B7-D18D14CA47BF}"/>
              </a:ext>
            </a:extLst>
          </p:cNvPr>
          <p:cNvSpPr/>
          <p:nvPr userDrawn="1"/>
        </p:nvSpPr>
        <p:spPr>
          <a:xfrm>
            <a:off x="-2933" y="5945277"/>
            <a:ext cx="1465659" cy="338400"/>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 Placeholder 7">
            <a:extLst>
              <a:ext uri="{FF2B5EF4-FFF2-40B4-BE49-F238E27FC236}">
                <a16:creationId xmlns:a16="http://schemas.microsoft.com/office/drawing/2014/main" id="{CC321F0F-9EE5-FC4B-A5AF-678F2F4F9CB6}"/>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2535460377"/>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showMasterSp="0" preserve="1" userDrawn="1">
  <p:cSld name="Activity 2">
    <p:bg>
      <p:bgPr>
        <a:solidFill>
          <a:srgbClr val="23CEF9"/>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0" y="0"/>
            <a:ext cx="5478780" cy="6858000"/>
          </a:xfrm>
          <a:prstGeom prst="rect">
            <a:avLst/>
          </a:prstGeom>
        </p:spPr>
      </p:pic>
      <p:pic>
        <p:nvPicPr>
          <p:cNvPr id="9"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69739" y="377825"/>
            <a:ext cx="738525" cy="522000"/>
          </a:xfrm>
          <a:prstGeom prst="rect">
            <a:avLst/>
          </a:prstGeom>
        </p:spPr>
      </p:pic>
      <p:sp>
        <p:nvSpPr>
          <p:cNvPr id="10" name="Freeform 9">
            <a:extLst>
              <a:ext uri="{FF2B5EF4-FFF2-40B4-BE49-F238E27FC236}">
                <a16:creationId xmlns:a16="http://schemas.microsoft.com/office/drawing/2014/main" id="{56887D20-DCD6-8E49-BF31-8F4C2FCCD421}"/>
              </a:ext>
            </a:extLst>
          </p:cNvPr>
          <p:cNvSpPr/>
          <p:nvPr userDrawn="1"/>
        </p:nvSpPr>
        <p:spPr>
          <a:xfrm>
            <a:off x="3094978" y="2463017"/>
            <a:ext cx="3525956" cy="4061544"/>
          </a:xfrm>
          <a:custGeom>
            <a:avLst/>
            <a:gdLst>
              <a:gd name="connsiteX0" fmla="*/ 1008895 w 1003300"/>
              <a:gd name="connsiteY0" fmla="*/ 731076 h 1155700"/>
              <a:gd name="connsiteX1" fmla="*/ 581921 w 1003300"/>
              <a:gd name="connsiteY1" fmla="*/ 1157986 h 1155700"/>
              <a:gd name="connsiteX2" fmla="*/ 581921 w 1003300"/>
              <a:gd name="connsiteY2" fmla="*/ 932371 h 1155700"/>
              <a:gd name="connsiteX3" fmla="*/ 565728 w 1003300"/>
              <a:gd name="connsiteY3" fmla="*/ 932371 h 1155700"/>
              <a:gd name="connsiteX4" fmla="*/ 485337 w 1003300"/>
              <a:gd name="connsiteY4" fmla="*/ 923163 h 1155700"/>
              <a:gd name="connsiteX5" fmla="*/ 405454 w 1003300"/>
              <a:gd name="connsiteY5" fmla="*/ 877824 h 1155700"/>
              <a:gd name="connsiteX6" fmla="*/ 306585 w 1003300"/>
              <a:gd name="connsiteY6" fmla="*/ 784035 h 1155700"/>
              <a:gd name="connsiteX7" fmla="*/ 114497 w 1003300"/>
              <a:gd name="connsiteY7" fmla="*/ 591312 h 1155700"/>
              <a:gd name="connsiteX8" fmla="*/ 29534 w 1003300"/>
              <a:gd name="connsiteY8" fmla="*/ 484251 h 1155700"/>
              <a:gd name="connsiteX9" fmla="*/ 7500 w 1003300"/>
              <a:gd name="connsiteY9" fmla="*/ 408051 h 1155700"/>
              <a:gd name="connsiteX10" fmla="*/ 452 w 1003300"/>
              <a:gd name="connsiteY10" fmla="*/ 282766 h 1155700"/>
              <a:gd name="connsiteX11" fmla="*/ 452 w 1003300"/>
              <a:gd name="connsiteY11" fmla="*/ 10668 h 1155700"/>
              <a:gd name="connsiteX12" fmla="*/ 452 w 1003300"/>
              <a:gd name="connsiteY12" fmla="*/ 1333 h 1155700"/>
              <a:gd name="connsiteX13" fmla="*/ 201937 w 1003300"/>
              <a:gd name="connsiteY13" fmla="*/ 203200 h 1155700"/>
              <a:gd name="connsiteX14" fmla="*/ 405137 w 1003300"/>
              <a:gd name="connsiteY14" fmla="*/ 0 h 1155700"/>
              <a:gd name="connsiteX15" fmla="*/ 405137 w 1003300"/>
              <a:gd name="connsiteY15" fmla="*/ 527876 h 1155700"/>
              <a:gd name="connsiteX16" fmla="*/ 573221 w 1003300"/>
              <a:gd name="connsiteY16" fmla="*/ 527876 h 1155700"/>
              <a:gd name="connsiteX17" fmla="*/ 581984 w 1003300"/>
              <a:gd name="connsiteY17" fmla="*/ 518732 h 1155700"/>
              <a:gd name="connsiteX18" fmla="*/ 581984 w 1003300"/>
              <a:gd name="connsiteY18" fmla="*/ 303975 h 1155700"/>
              <a:gd name="connsiteX19" fmla="*/ 1008895 w 1003300"/>
              <a:gd name="connsiteY19" fmla="*/ 731076 h 1155700"/>
              <a:gd name="connsiteX20" fmla="*/ 649929 w 1003300"/>
              <a:gd name="connsiteY20" fmla="*/ 864426 h 1155700"/>
              <a:gd name="connsiteX21" fmla="*/ 649929 w 1003300"/>
              <a:gd name="connsiteY21" fmla="*/ 991807 h 1155700"/>
              <a:gd name="connsiteX22" fmla="*/ 911359 w 1003300"/>
              <a:gd name="connsiteY22" fmla="*/ 730568 h 1155700"/>
              <a:gd name="connsiteX23" fmla="*/ 649231 w 1003300"/>
              <a:gd name="connsiteY23" fmla="*/ 468376 h 1155700"/>
              <a:gd name="connsiteX24" fmla="*/ 649231 w 1003300"/>
              <a:gd name="connsiteY24" fmla="*/ 595693 h 1155700"/>
              <a:gd name="connsiteX25" fmla="*/ 216732 w 1003300"/>
              <a:gd name="connsiteY25" fmla="*/ 595693 h 1155700"/>
              <a:gd name="connsiteX26" fmla="*/ 221558 w 1003300"/>
              <a:gd name="connsiteY26" fmla="*/ 601091 h 1155700"/>
              <a:gd name="connsiteX27" fmla="*/ 427870 w 1003300"/>
              <a:gd name="connsiteY27" fmla="*/ 807720 h 1155700"/>
              <a:gd name="connsiteX28" fmla="*/ 542170 w 1003300"/>
              <a:gd name="connsiteY28" fmla="*/ 862457 h 1155700"/>
              <a:gd name="connsiteX29" fmla="*/ 624720 w 1003300"/>
              <a:gd name="connsiteY29" fmla="*/ 864426 h 1155700"/>
              <a:gd name="connsiteX30" fmla="*/ 649929 w 1003300"/>
              <a:gd name="connsiteY30" fmla="*/ 864426 h 1155700"/>
              <a:gd name="connsiteX31" fmla="*/ 68523 w 1003300"/>
              <a:gd name="connsiteY31" fmla="*/ 162941 h 1155700"/>
              <a:gd name="connsiteX32" fmla="*/ 68142 w 1003300"/>
              <a:gd name="connsiteY32" fmla="*/ 168275 h 1155700"/>
              <a:gd name="connsiteX33" fmla="*/ 68460 w 1003300"/>
              <a:gd name="connsiteY33" fmla="*/ 339725 h 1155700"/>
              <a:gd name="connsiteX34" fmla="*/ 75318 w 1003300"/>
              <a:gd name="connsiteY34" fmla="*/ 411162 h 1155700"/>
              <a:gd name="connsiteX35" fmla="*/ 127325 w 1003300"/>
              <a:gd name="connsiteY35" fmla="*/ 494665 h 1155700"/>
              <a:gd name="connsiteX36" fmla="*/ 203207 w 1003300"/>
              <a:gd name="connsiteY36" fmla="*/ 521780 h 1155700"/>
              <a:gd name="connsiteX37" fmla="*/ 333889 w 1003300"/>
              <a:gd name="connsiteY37" fmla="*/ 527558 h 1155700"/>
              <a:gd name="connsiteX38" fmla="*/ 336937 w 1003300"/>
              <a:gd name="connsiteY38" fmla="*/ 526732 h 1155700"/>
              <a:gd name="connsiteX39" fmla="*/ 336938 w 1003300"/>
              <a:gd name="connsiteY39" fmla="*/ 162243 h 1155700"/>
              <a:gd name="connsiteX40" fmla="*/ 202508 w 1003300"/>
              <a:gd name="connsiteY40" fmla="*/ 295021 h 115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03300" h="1155700">
                <a:moveTo>
                  <a:pt x="1008895" y="731076"/>
                </a:moveTo>
                <a:lnTo>
                  <a:pt x="581921" y="1157986"/>
                </a:lnTo>
                <a:lnTo>
                  <a:pt x="581921" y="932371"/>
                </a:lnTo>
                <a:lnTo>
                  <a:pt x="565728" y="932371"/>
                </a:lnTo>
                <a:cubicBezTo>
                  <a:pt x="538636" y="932998"/>
                  <a:pt x="511586" y="929900"/>
                  <a:pt x="485337" y="923163"/>
                </a:cubicBezTo>
                <a:cubicBezTo>
                  <a:pt x="455495" y="914588"/>
                  <a:pt x="428116" y="899048"/>
                  <a:pt x="405454" y="877824"/>
                </a:cubicBezTo>
                <a:cubicBezTo>
                  <a:pt x="371736" y="847407"/>
                  <a:pt x="338843" y="815975"/>
                  <a:pt x="306585" y="784035"/>
                </a:cubicBezTo>
                <a:cubicBezTo>
                  <a:pt x="242111" y="720238"/>
                  <a:pt x="178082" y="655997"/>
                  <a:pt x="114497" y="591312"/>
                </a:cubicBezTo>
                <a:cubicBezTo>
                  <a:pt x="82430" y="558737"/>
                  <a:pt x="52140" y="524510"/>
                  <a:pt x="29534" y="484251"/>
                </a:cubicBezTo>
                <a:cubicBezTo>
                  <a:pt x="16810" y="460725"/>
                  <a:pt x="9295" y="434737"/>
                  <a:pt x="7500" y="408051"/>
                </a:cubicBezTo>
                <a:cubicBezTo>
                  <a:pt x="3944" y="366395"/>
                  <a:pt x="1150" y="324548"/>
                  <a:pt x="452" y="282766"/>
                </a:cubicBezTo>
                <a:cubicBezTo>
                  <a:pt x="-565" y="192087"/>
                  <a:pt x="452" y="101346"/>
                  <a:pt x="452" y="10668"/>
                </a:cubicBezTo>
                <a:lnTo>
                  <a:pt x="452" y="1333"/>
                </a:lnTo>
                <a:cubicBezTo>
                  <a:pt x="67952" y="68961"/>
                  <a:pt x="134817" y="135890"/>
                  <a:pt x="201937" y="203200"/>
                </a:cubicBezTo>
                <a:lnTo>
                  <a:pt x="405137" y="0"/>
                </a:lnTo>
                <a:lnTo>
                  <a:pt x="405137" y="527876"/>
                </a:lnTo>
                <a:cubicBezTo>
                  <a:pt x="408185" y="527876"/>
                  <a:pt x="519818" y="527876"/>
                  <a:pt x="573221" y="527876"/>
                </a:cubicBezTo>
                <a:cubicBezTo>
                  <a:pt x="580524" y="527876"/>
                  <a:pt x="581984" y="525463"/>
                  <a:pt x="581984" y="518732"/>
                </a:cubicBezTo>
                <a:cubicBezTo>
                  <a:pt x="581984" y="449516"/>
                  <a:pt x="581984" y="305435"/>
                  <a:pt x="581984" y="303975"/>
                </a:cubicBezTo>
                <a:cubicBezTo>
                  <a:pt x="580778" y="304292"/>
                  <a:pt x="1010038" y="732028"/>
                  <a:pt x="1008895" y="731076"/>
                </a:cubicBezTo>
                <a:close/>
                <a:moveTo>
                  <a:pt x="649929" y="864426"/>
                </a:moveTo>
                <a:lnTo>
                  <a:pt x="649929" y="991807"/>
                </a:lnTo>
                <a:cubicBezTo>
                  <a:pt x="737601" y="904092"/>
                  <a:pt x="824745" y="817012"/>
                  <a:pt x="911359" y="730568"/>
                </a:cubicBezTo>
                <a:lnTo>
                  <a:pt x="649231" y="468376"/>
                </a:lnTo>
                <a:lnTo>
                  <a:pt x="649231" y="595693"/>
                </a:lnTo>
                <a:lnTo>
                  <a:pt x="216732" y="595693"/>
                </a:lnTo>
                <a:cubicBezTo>
                  <a:pt x="218955" y="598170"/>
                  <a:pt x="220162" y="599757"/>
                  <a:pt x="221558" y="601091"/>
                </a:cubicBezTo>
                <a:cubicBezTo>
                  <a:pt x="290265" y="669967"/>
                  <a:pt x="359036" y="738844"/>
                  <a:pt x="427870" y="807720"/>
                </a:cubicBezTo>
                <a:cubicBezTo>
                  <a:pt x="459620" y="839470"/>
                  <a:pt x="496894" y="859473"/>
                  <a:pt x="542170" y="862457"/>
                </a:cubicBezTo>
                <a:cubicBezTo>
                  <a:pt x="569665" y="864235"/>
                  <a:pt x="597288" y="863854"/>
                  <a:pt x="624720" y="864426"/>
                </a:cubicBezTo>
                <a:cubicBezTo>
                  <a:pt x="632721" y="864553"/>
                  <a:pt x="640404" y="864426"/>
                  <a:pt x="649929" y="864426"/>
                </a:cubicBezTo>
                <a:close/>
                <a:moveTo>
                  <a:pt x="68523" y="162941"/>
                </a:moveTo>
                <a:cubicBezTo>
                  <a:pt x="68523" y="164402"/>
                  <a:pt x="68142" y="166370"/>
                  <a:pt x="68142" y="168275"/>
                </a:cubicBezTo>
                <a:cubicBezTo>
                  <a:pt x="68142" y="225425"/>
                  <a:pt x="67507" y="282575"/>
                  <a:pt x="68460" y="339725"/>
                </a:cubicBezTo>
                <a:cubicBezTo>
                  <a:pt x="68770" y="363686"/>
                  <a:pt x="71064" y="387580"/>
                  <a:pt x="75318" y="411162"/>
                </a:cubicBezTo>
                <a:cubicBezTo>
                  <a:pt x="81668" y="445326"/>
                  <a:pt x="97289" y="474662"/>
                  <a:pt x="127325" y="494665"/>
                </a:cubicBezTo>
                <a:cubicBezTo>
                  <a:pt x="150463" y="508873"/>
                  <a:pt x="176305" y="518107"/>
                  <a:pt x="203207" y="521780"/>
                </a:cubicBezTo>
                <a:cubicBezTo>
                  <a:pt x="246514" y="529273"/>
                  <a:pt x="290265" y="527621"/>
                  <a:pt x="333889" y="527558"/>
                </a:cubicBezTo>
                <a:cubicBezTo>
                  <a:pt x="334936" y="527411"/>
                  <a:pt x="335960" y="527133"/>
                  <a:pt x="336937" y="526732"/>
                </a:cubicBezTo>
                <a:lnTo>
                  <a:pt x="336938" y="162243"/>
                </a:lnTo>
                <a:lnTo>
                  <a:pt x="202508" y="295021"/>
                </a:lnTo>
                <a:close/>
              </a:path>
            </a:pathLst>
          </a:custGeom>
          <a:solidFill>
            <a:schemeClr val="bg1"/>
          </a:solidFill>
          <a:ln w="6350" cap="flat">
            <a:noFill/>
            <a:prstDash val="solid"/>
            <a:miter/>
          </a:ln>
        </p:spPr>
        <p:txBody>
          <a:bodyPr rtlCol="0" anchor="ctr"/>
          <a:lstStyle/>
          <a:p>
            <a:endParaRPr lang="en-GB" sz="1351"/>
          </a:p>
        </p:txBody>
      </p:sp>
      <p:sp>
        <p:nvSpPr>
          <p:cNvPr id="7" name="Title 1">
            <a:extLst>
              <a:ext uri="{FF2B5EF4-FFF2-40B4-BE49-F238E27FC236}">
                <a16:creationId xmlns:a16="http://schemas.microsoft.com/office/drawing/2014/main" id="{44DC967D-822F-0D4D-9D88-47A397D6890B}"/>
              </a:ext>
            </a:extLst>
          </p:cNvPr>
          <p:cNvSpPr>
            <a:spLocks noGrp="1"/>
          </p:cNvSpPr>
          <p:nvPr>
            <p:ph type="ctrTitle" hasCustomPrompt="1"/>
          </p:nvPr>
        </p:nvSpPr>
        <p:spPr>
          <a:xfrm>
            <a:off x="7123413" y="749300"/>
            <a:ext cx="4679121" cy="2019300"/>
          </a:xfrm>
        </p:spPr>
        <p:txBody>
          <a:bodyPr anchor="b" anchorCtr="0">
            <a:noAutofit/>
          </a:bodyPr>
          <a:lstStyle>
            <a:lvl1pPr algn="l">
              <a:lnSpc>
                <a:spcPct val="100000"/>
              </a:lnSpc>
              <a:defRPr sz="4000" baseline="0">
                <a:solidFill>
                  <a:srgbClr val="004050"/>
                </a:solidFill>
              </a:defRPr>
            </a:lvl1pPr>
          </a:lstStyle>
          <a:p>
            <a:r>
              <a:rPr lang="en-US" noProof="0"/>
              <a:t>Activity: </a:t>
            </a:r>
            <a:br>
              <a:rPr lang="en-US" noProof="0"/>
            </a:br>
            <a:r>
              <a:rPr lang="en-US" noProof="0"/>
              <a:t>Click to edit title</a:t>
            </a:r>
            <a:endParaRPr lang="en-GB" noProof="0"/>
          </a:p>
        </p:txBody>
      </p:sp>
      <p:sp>
        <p:nvSpPr>
          <p:cNvPr id="8" name="Text Placeholder 3">
            <a:extLst>
              <a:ext uri="{FF2B5EF4-FFF2-40B4-BE49-F238E27FC236}">
                <a16:creationId xmlns:a16="http://schemas.microsoft.com/office/drawing/2014/main" id="{F99DB077-1C85-A441-AE94-AEC6EEA7D38E}"/>
              </a:ext>
            </a:extLst>
          </p:cNvPr>
          <p:cNvSpPr>
            <a:spLocks noGrp="1"/>
          </p:cNvSpPr>
          <p:nvPr>
            <p:ph type="body" sz="quarter" idx="10" hasCustomPrompt="1"/>
          </p:nvPr>
        </p:nvSpPr>
        <p:spPr>
          <a:xfrm>
            <a:off x="7123413" y="3201192"/>
            <a:ext cx="4679121" cy="709613"/>
          </a:xfrm>
        </p:spPr>
        <p:txBody>
          <a:bodyPr/>
          <a:lstStyle>
            <a:lvl1pPr>
              <a:lnSpc>
                <a:spcPct val="100000"/>
              </a:lnSpc>
              <a:defRPr b="1" baseline="0"/>
            </a:lvl1pPr>
          </a:lstStyle>
          <a:p>
            <a:pPr lvl="0"/>
            <a:r>
              <a:rPr lang="en-US"/>
              <a:t>Click to edit instructions</a:t>
            </a:r>
          </a:p>
        </p:txBody>
      </p:sp>
    </p:spTree>
    <p:extLst>
      <p:ext uri="{BB962C8B-B14F-4D97-AF65-F5344CB8AC3E}">
        <p14:creationId xmlns:p14="http://schemas.microsoft.com/office/powerpoint/2010/main" val="3687458742"/>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4">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8" name="Text Placeholder 2"/>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rgbClr val="0BEEB7"/>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a:t>
            </a:r>
            <a:br>
              <a:rPr lang="en-US"/>
            </a:br>
            <a:r>
              <a:rPr lang="en-US"/>
              <a:t>edit slide title</a:t>
            </a:r>
          </a:p>
        </p:txBody>
      </p:sp>
      <p:sp>
        <p:nvSpPr>
          <p:cNvPr id="7" name="Text Placeholder 4"/>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pic>
        <p:nvPicPr>
          <p:cNvPr id="11"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cstate="email">
            <a:duotone>
              <a:schemeClr val="accent2">
                <a:shade val="45000"/>
                <a:satMod val="135000"/>
              </a:schemeClr>
              <a:prstClr val="white"/>
            </a:duotone>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tretch>
            <a:fillRect/>
          </a:stretch>
        </p:blipFill>
        <p:spPr>
          <a:xfrm>
            <a:off x="269739" y="377825"/>
            <a:ext cx="738525" cy="522000"/>
          </a:xfrm>
          <a:prstGeom prst="rect">
            <a:avLst/>
          </a:prstGeom>
        </p:spPr>
      </p:pic>
      <p:sp>
        <p:nvSpPr>
          <p:cNvPr id="9" name="Freeform 8">
            <a:extLst>
              <a:ext uri="{FF2B5EF4-FFF2-40B4-BE49-F238E27FC236}">
                <a16:creationId xmlns:a16="http://schemas.microsoft.com/office/drawing/2014/main" id="{35B5D0DF-4895-DB4F-85D9-C3FFDE55B8C8}"/>
              </a:ext>
            </a:extLst>
          </p:cNvPr>
          <p:cNvSpPr/>
          <p:nvPr userDrawn="1"/>
        </p:nvSpPr>
        <p:spPr>
          <a:xfrm>
            <a:off x="384784" y="4743413"/>
            <a:ext cx="4136901" cy="1728688"/>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rgbClr val="0BEEB7"/>
          </a:solidFill>
          <a:ln w="6350" cap="flat">
            <a:noFill/>
            <a:prstDash val="solid"/>
            <a:miter/>
          </a:ln>
        </p:spPr>
        <p:txBody>
          <a:bodyPr rtlCol="0" anchor="ctr"/>
          <a:lstStyle/>
          <a:p>
            <a:endParaRPr lang="en-GB" sz="1351"/>
          </a:p>
        </p:txBody>
      </p:sp>
      <p:sp>
        <p:nvSpPr>
          <p:cNvPr id="10"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Tree>
    <p:extLst>
      <p:ext uri="{BB962C8B-B14F-4D97-AF65-F5344CB8AC3E}">
        <p14:creationId xmlns:p14="http://schemas.microsoft.com/office/powerpoint/2010/main" val="2317007425"/>
      </p:ext>
    </p:extLst>
  </p:cSld>
  <p:clrMapOvr>
    <a:masterClrMapping/>
  </p:clrMapOvr>
  <p:extLst>
    <p:ext uri="{DCECCB84-F9BA-43D5-87BE-67443E8EF086}">
      <p15:sldGuideLst xmlns:p15="http://schemas.microsoft.com/office/powerpoint/2012/main">
        <p15:guide id="1" orient="horz" pos="845" userDrawn="1">
          <p15:clr>
            <a:srgbClr val="FBAE4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showMasterSp="0" preserve="1" userDrawn="1">
  <p:cSld name="1_Activity 2">
    <p:bg>
      <p:bgPr>
        <a:solidFill>
          <a:srgbClr val="00CEF9"/>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F981D7A-97D3-0941-BB13-D1CADDE87DD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0" y="0"/>
            <a:ext cx="8430705" cy="6858000"/>
          </a:xfrm>
          <a:prstGeom prst="rect">
            <a:avLst/>
          </a:prstGeom>
        </p:spPr>
      </p:pic>
      <p:pic>
        <p:nvPicPr>
          <p:cNvPr id="9"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69739" y="377825"/>
            <a:ext cx="738525" cy="522000"/>
          </a:xfrm>
          <a:prstGeom prst="rect">
            <a:avLst/>
          </a:prstGeom>
        </p:spPr>
      </p:pic>
      <p:sp>
        <p:nvSpPr>
          <p:cNvPr id="10" name="Freeform 9">
            <a:extLst>
              <a:ext uri="{FF2B5EF4-FFF2-40B4-BE49-F238E27FC236}">
                <a16:creationId xmlns:a16="http://schemas.microsoft.com/office/drawing/2014/main" id="{56887D20-DCD6-8E49-BF31-8F4C2FCCD421}"/>
              </a:ext>
            </a:extLst>
          </p:cNvPr>
          <p:cNvSpPr/>
          <p:nvPr userDrawn="1"/>
        </p:nvSpPr>
        <p:spPr>
          <a:xfrm>
            <a:off x="3094978" y="2463017"/>
            <a:ext cx="3525956" cy="4061544"/>
          </a:xfrm>
          <a:custGeom>
            <a:avLst/>
            <a:gdLst>
              <a:gd name="connsiteX0" fmla="*/ 1008895 w 1003300"/>
              <a:gd name="connsiteY0" fmla="*/ 731076 h 1155700"/>
              <a:gd name="connsiteX1" fmla="*/ 581921 w 1003300"/>
              <a:gd name="connsiteY1" fmla="*/ 1157986 h 1155700"/>
              <a:gd name="connsiteX2" fmla="*/ 581921 w 1003300"/>
              <a:gd name="connsiteY2" fmla="*/ 932371 h 1155700"/>
              <a:gd name="connsiteX3" fmla="*/ 565728 w 1003300"/>
              <a:gd name="connsiteY3" fmla="*/ 932371 h 1155700"/>
              <a:gd name="connsiteX4" fmla="*/ 485337 w 1003300"/>
              <a:gd name="connsiteY4" fmla="*/ 923163 h 1155700"/>
              <a:gd name="connsiteX5" fmla="*/ 405454 w 1003300"/>
              <a:gd name="connsiteY5" fmla="*/ 877824 h 1155700"/>
              <a:gd name="connsiteX6" fmla="*/ 306585 w 1003300"/>
              <a:gd name="connsiteY6" fmla="*/ 784035 h 1155700"/>
              <a:gd name="connsiteX7" fmla="*/ 114497 w 1003300"/>
              <a:gd name="connsiteY7" fmla="*/ 591312 h 1155700"/>
              <a:gd name="connsiteX8" fmla="*/ 29534 w 1003300"/>
              <a:gd name="connsiteY8" fmla="*/ 484251 h 1155700"/>
              <a:gd name="connsiteX9" fmla="*/ 7500 w 1003300"/>
              <a:gd name="connsiteY9" fmla="*/ 408051 h 1155700"/>
              <a:gd name="connsiteX10" fmla="*/ 452 w 1003300"/>
              <a:gd name="connsiteY10" fmla="*/ 282766 h 1155700"/>
              <a:gd name="connsiteX11" fmla="*/ 452 w 1003300"/>
              <a:gd name="connsiteY11" fmla="*/ 10668 h 1155700"/>
              <a:gd name="connsiteX12" fmla="*/ 452 w 1003300"/>
              <a:gd name="connsiteY12" fmla="*/ 1333 h 1155700"/>
              <a:gd name="connsiteX13" fmla="*/ 201937 w 1003300"/>
              <a:gd name="connsiteY13" fmla="*/ 203200 h 1155700"/>
              <a:gd name="connsiteX14" fmla="*/ 405137 w 1003300"/>
              <a:gd name="connsiteY14" fmla="*/ 0 h 1155700"/>
              <a:gd name="connsiteX15" fmla="*/ 405137 w 1003300"/>
              <a:gd name="connsiteY15" fmla="*/ 527876 h 1155700"/>
              <a:gd name="connsiteX16" fmla="*/ 573221 w 1003300"/>
              <a:gd name="connsiteY16" fmla="*/ 527876 h 1155700"/>
              <a:gd name="connsiteX17" fmla="*/ 581984 w 1003300"/>
              <a:gd name="connsiteY17" fmla="*/ 518732 h 1155700"/>
              <a:gd name="connsiteX18" fmla="*/ 581984 w 1003300"/>
              <a:gd name="connsiteY18" fmla="*/ 303975 h 1155700"/>
              <a:gd name="connsiteX19" fmla="*/ 1008895 w 1003300"/>
              <a:gd name="connsiteY19" fmla="*/ 731076 h 1155700"/>
              <a:gd name="connsiteX20" fmla="*/ 649929 w 1003300"/>
              <a:gd name="connsiteY20" fmla="*/ 864426 h 1155700"/>
              <a:gd name="connsiteX21" fmla="*/ 649929 w 1003300"/>
              <a:gd name="connsiteY21" fmla="*/ 991807 h 1155700"/>
              <a:gd name="connsiteX22" fmla="*/ 911359 w 1003300"/>
              <a:gd name="connsiteY22" fmla="*/ 730568 h 1155700"/>
              <a:gd name="connsiteX23" fmla="*/ 649231 w 1003300"/>
              <a:gd name="connsiteY23" fmla="*/ 468376 h 1155700"/>
              <a:gd name="connsiteX24" fmla="*/ 649231 w 1003300"/>
              <a:gd name="connsiteY24" fmla="*/ 595693 h 1155700"/>
              <a:gd name="connsiteX25" fmla="*/ 216732 w 1003300"/>
              <a:gd name="connsiteY25" fmla="*/ 595693 h 1155700"/>
              <a:gd name="connsiteX26" fmla="*/ 221558 w 1003300"/>
              <a:gd name="connsiteY26" fmla="*/ 601091 h 1155700"/>
              <a:gd name="connsiteX27" fmla="*/ 427870 w 1003300"/>
              <a:gd name="connsiteY27" fmla="*/ 807720 h 1155700"/>
              <a:gd name="connsiteX28" fmla="*/ 542170 w 1003300"/>
              <a:gd name="connsiteY28" fmla="*/ 862457 h 1155700"/>
              <a:gd name="connsiteX29" fmla="*/ 624720 w 1003300"/>
              <a:gd name="connsiteY29" fmla="*/ 864426 h 1155700"/>
              <a:gd name="connsiteX30" fmla="*/ 649929 w 1003300"/>
              <a:gd name="connsiteY30" fmla="*/ 864426 h 1155700"/>
              <a:gd name="connsiteX31" fmla="*/ 68523 w 1003300"/>
              <a:gd name="connsiteY31" fmla="*/ 162941 h 1155700"/>
              <a:gd name="connsiteX32" fmla="*/ 68142 w 1003300"/>
              <a:gd name="connsiteY32" fmla="*/ 168275 h 1155700"/>
              <a:gd name="connsiteX33" fmla="*/ 68460 w 1003300"/>
              <a:gd name="connsiteY33" fmla="*/ 339725 h 1155700"/>
              <a:gd name="connsiteX34" fmla="*/ 75318 w 1003300"/>
              <a:gd name="connsiteY34" fmla="*/ 411162 h 1155700"/>
              <a:gd name="connsiteX35" fmla="*/ 127325 w 1003300"/>
              <a:gd name="connsiteY35" fmla="*/ 494665 h 1155700"/>
              <a:gd name="connsiteX36" fmla="*/ 203207 w 1003300"/>
              <a:gd name="connsiteY36" fmla="*/ 521780 h 1155700"/>
              <a:gd name="connsiteX37" fmla="*/ 333889 w 1003300"/>
              <a:gd name="connsiteY37" fmla="*/ 527558 h 1155700"/>
              <a:gd name="connsiteX38" fmla="*/ 336937 w 1003300"/>
              <a:gd name="connsiteY38" fmla="*/ 526732 h 1155700"/>
              <a:gd name="connsiteX39" fmla="*/ 336938 w 1003300"/>
              <a:gd name="connsiteY39" fmla="*/ 162243 h 1155700"/>
              <a:gd name="connsiteX40" fmla="*/ 202508 w 1003300"/>
              <a:gd name="connsiteY40" fmla="*/ 295021 h 115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03300" h="1155700">
                <a:moveTo>
                  <a:pt x="1008895" y="731076"/>
                </a:moveTo>
                <a:lnTo>
                  <a:pt x="581921" y="1157986"/>
                </a:lnTo>
                <a:lnTo>
                  <a:pt x="581921" y="932371"/>
                </a:lnTo>
                <a:lnTo>
                  <a:pt x="565728" y="932371"/>
                </a:lnTo>
                <a:cubicBezTo>
                  <a:pt x="538636" y="932998"/>
                  <a:pt x="511586" y="929900"/>
                  <a:pt x="485337" y="923163"/>
                </a:cubicBezTo>
                <a:cubicBezTo>
                  <a:pt x="455495" y="914588"/>
                  <a:pt x="428116" y="899048"/>
                  <a:pt x="405454" y="877824"/>
                </a:cubicBezTo>
                <a:cubicBezTo>
                  <a:pt x="371736" y="847407"/>
                  <a:pt x="338843" y="815975"/>
                  <a:pt x="306585" y="784035"/>
                </a:cubicBezTo>
                <a:cubicBezTo>
                  <a:pt x="242111" y="720238"/>
                  <a:pt x="178082" y="655997"/>
                  <a:pt x="114497" y="591312"/>
                </a:cubicBezTo>
                <a:cubicBezTo>
                  <a:pt x="82430" y="558737"/>
                  <a:pt x="52140" y="524510"/>
                  <a:pt x="29534" y="484251"/>
                </a:cubicBezTo>
                <a:cubicBezTo>
                  <a:pt x="16810" y="460725"/>
                  <a:pt x="9295" y="434737"/>
                  <a:pt x="7500" y="408051"/>
                </a:cubicBezTo>
                <a:cubicBezTo>
                  <a:pt x="3944" y="366395"/>
                  <a:pt x="1150" y="324548"/>
                  <a:pt x="452" y="282766"/>
                </a:cubicBezTo>
                <a:cubicBezTo>
                  <a:pt x="-565" y="192087"/>
                  <a:pt x="452" y="101346"/>
                  <a:pt x="452" y="10668"/>
                </a:cubicBezTo>
                <a:lnTo>
                  <a:pt x="452" y="1333"/>
                </a:lnTo>
                <a:cubicBezTo>
                  <a:pt x="67952" y="68961"/>
                  <a:pt x="134817" y="135890"/>
                  <a:pt x="201937" y="203200"/>
                </a:cubicBezTo>
                <a:lnTo>
                  <a:pt x="405137" y="0"/>
                </a:lnTo>
                <a:lnTo>
                  <a:pt x="405137" y="527876"/>
                </a:lnTo>
                <a:cubicBezTo>
                  <a:pt x="408185" y="527876"/>
                  <a:pt x="519818" y="527876"/>
                  <a:pt x="573221" y="527876"/>
                </a:cubicBezTo>
                <a:cubicBezTo>
                  <a:pt x="580524" y="527876"/>
                  <a:pt x="581984" y="525463"/>
                  <a:pt x="581984" y="518732"/>
                </a:cubicBezTo>
                <a:cubicBezTo>
                  <a:pt x="581984" y="449516"/>
                  <a:pt x="581984" y="305435"/>
                  <a:pt x="581984" y="303975"/>
                </a:cubicBezTo>
                <a:cubicBezTo>
                  <a:pt x="580778" y="304292"/>
                  <a:pt x="1010038" y="732028"/>
                  <a:pt x="1008895" y="731076"/>
                </a:cubicBezTo>
                <a:close/>
                <a:moveTo>
                  <a:pt x="649929" y="864426"/>
                </a:moveTo>
                <a:lnTo>
                  <a:pt x="649929" y="991807"/>
                </a:lnTo>
                <a:cubicBezTo>
                  <a:pt x="737601" y="904092"/>
                  <a:pt x="824745" y="817012"/>
                  <a:pt x="911359" y="730568"/>
                </a:cubicBezTo>
                <a:lnTo>
                  <a:pt x="649231" y="468376"/>
                </a:lnTo>
                <a:lnTo>
                  <a:pt x="649231" y="595693"/>
                </a:lnTo>
                <a:lnTo>
                  <a:pt x="216732" y="595693"/>
                </a:lnTo>
                <a:cubicBezTo>
                  <a:pt x="218955" y="598170"/>
                  <a:pt x="220162" y="599757"/>
                  <a:pt x="221558" y="601091"/>
                </a:cubicBezTo>
                <a:cubicBezTo>
                  <a:pt x="290265" y="669967"/>
                  <a:pt x="359036" y="738844"/>
                  <a:pt x="427870" y="807720"/>
                </a:cubicBezTo>
                <a:cubicBezTo>
                  <a:pt x="459620" y="839470"/>
                  <a:pt x="496894" y="859473"/>
                  <a:pt x="542170" y="862457"/>
                </a:cubicBezTo>
                <a:cubicBezTo>
                  <a:pt x="569665" y="864235"/>
                  <a:pt x="597288" y="863854"/>
                  <a:pt x="624720" y="864426"/>
                </a:cubicBezTo>
                <a:cubicBezTo>
                  <a:pt x="632721" y="864553"/>
                  <a:pt x="640404" y="864426"/>
                  <a:pt x="649929" y="864426"/>
                </a:cubicBezTo>
                <a:close/>
                <a:moveTo>
                  <a:pt x="68523" y="162941"/>
                </a:moveTo>
                <a:cubicBezTo>
                  <a:pt x="68523" y="164402"/>
                  <a:pt x="68142" y="166370"/>
                  <a:pt x="68142" y="168275"/>
                </a:cubicBezTo>
                <a:cubicBezTo>
                  <a:pt x="68142" y="225425"/>
                  <a:pt x="67507" y="282575"/>
                  <a:pt x="68460" y="339725"/>
                </a:cubicBezTo>
                <a:cubicBezTo>
                  <a:pt x="68770" y="363686"/>
                  <a:pt x="71064" y="387580"/>
                  <a:pt x="75318" y="411162"/>
                </a:cubicBezTo>
                <a:cubicBezTo>
                  <a:pt x="81668" y="445326"/>
                  <a:pt x="97289" y="474662"/>
                  <a:pt x="127325" y="494665"/>
                </a:cubicBezTo>
                <a:cubicBezTo>
                  <a:pt x="150463" y="508873"/>
                  <a:pt x="176305" y="518107"/>
                  <a:pt x="203207" y="521780"/>
                </a:cubicBezTo>
                <a:cubicBezTo>
                  <a:pt x="246514" y="529273"/>
                  <a:pt x="290265" y="527621"/>
                  <a:pt x="333889" y="527558"/>
                </a:cubicBezTo>
                <a:cubicBezTo>
                  <a:pt x="334936" y="527411"/>
                  <a:pt x="335960" y="527133"/>
                  <a:pt x="336937" y="526732"/>
                </a:cubicBezTo>
                <a:lnTo>
                  <a:pt x="336938" y="162243"/>
                </a:lnTo>
                <a:lnTo>
                  <a:pt x="202508" y="295021"/>
                </a:lnTo>
                <a:close/>
              </a:path>
            </a:pathLst>
          </a:custGeom>
          <a:solidFill>
            <a:schemeClr val="bg1"/>
          </a:solidFill>
          <a:ln w="6350" cap="flat">
            <a:noFill/>
            <a:prstDash val="solid"/>
            <a:miter/>
          </a:ln>
        </p:spPr>
        <p:txBody>
          <a:bodyPr rtlCol="0" anchor="ctr"/>
          <a:lstStyle/>
          <a:p>
            <a:endParaRPr lang="en-GB" sz="1351"/>
          </a:p>
        </p:txBody>
      </p:sp>
      <p:sp>
        <p:nvSpPr>
          <p:cNvPr id="8" name="Title 1">
            <a:extLst>
              <a:ext uri="{FF2B5EF4-FFF2-40B4-BE49-F238E27FC236}">
                <a16:creationId xmlns:a16="http://schemas.microsoft.com/office/drawing/2014/main" id="{4E562E51-6C27-A942-B120-4F2245D2CD1C}"/>
              </a:ext>
            </a:extLst>
          </p:cNvPr>
          <p:cNvSpPr>
            <a:spLocks noGrp="1"/>
          </p:cNvSpPr>
          <p:nvPr>
            <p:ph type="ctrTitle" hasCustomPrompt="1"/>
          </p:nvPr>
        </p:nvSpPr>
        <p:spPr>
          <a:xfrm>
            <a:off x="7123413" y="749300"/>
            <a:ext cx="4679121" cy="2019300"/>
          </a:xfrm>
        </p:spPr>
        <p:txBody>
          <a:bodyPr anchor="b" anchorCtr="0">
            <a:noAutofit/>
          </a:bodyPr>
          <a:lstStyle>
            <a:lvl1pPr algn="l">
              <a:lnSpc>
                <a:spcPct val="100000"/>
              </a:lnSpc>
              <a:defRPr sz="4000" baseline="0">
                <a:solidFill>
                  <a:srgbClr val="004050"/>
                </a:solidFill>
              </a:defRPr>
            </a:lvl1pPr>
          </a:lstStyle>
          <a:p>
            <a:r>
              <a:rPr lang="en-US" noProof="0"/>
              <a:t>Activity: </a:t>
            </a:r>
            <a:br>
              <a:rPr lang="en-US" noProof="0"/>
            </a:br>
            <a:r>
              <a:rPr lang="en-US" noProof="0"/>
              <a:t>Click to edit title</a:t>
            </a:r>
            <a:endParaRPr lang="en-GB" noProof="0"/>
          </a:p>
        </p:txBody>
      </p:sp>
      <p:sp>
        <p:nvSpPr>
          <p:cNvPr id="11" name="Text Placeholder 3">
            <a:extLst>
              <a:ext uri="{FF2B5EF4-FFF2-40B4-BE49-F238E27FC236}">
                <a16:creationId xmlns:a16="http://schemas.microsoft.com/office/drawing/2014/main" id="{42DDB68E-F78C-FB47-9BAD-0C7B36852631}"/>
              </a:ext>
            </a:extLst>
          </p:cNvPr>
          <p:cNvSpPr>
            <a:spLocks noGrp="1"/>
          </p:cNvSpPr>
          <p:nvPr>
            <p:ph type="body" sz="quarter" idx="10" hasCustomPrompt="1"/>
          </p:nvPr>
        </p:nvSpPr>
        <p:spPr>
          <a:xfrm>
            <a:off x="7123413" y="3201192"/>
            <a:ext cx="4679121" cy="709613"/>
          </a:xfrm>
        </p:spPr>
        <p:txBody>
          <a:bodyPr/>
          <a:lstStyle>
            <a:lvl1pPr>
              <a:lnSpc>
                <a:spcPct val="100000"/>
              </a:lnSpc>
              <a:defRPr b="1" baseline="0"/>
            </a:lvl1pPr>
          </a:lstStyle>
          <a:p>
            <a:pPr lvl="0"/>
            <a:r>
              <a:rPr lang="en-US"/>
              <a:t>Click to edit instructions</a:t>
            </a:r>
          </a:p>
        </p:txBody>
      </p:sp>
    </p:spTree>
    <p:extLst>
      <p:ext uri="{BB962C8B-B14F-4D97-AF65-F5344CB8AC3E}">
        <p14:creationId xmlns:p14="http://schemas.microsoft.com/office/powerpoint/2010/main" val="2229213166"/>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Duotone right 01">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224661" y="0"/>
            <a:ext cx="10972800" cy="6858000"/>
          </a:xfrm>
          <a:prstGeom prst="rect">
            <a:avLst/>
          </a:prstGeom>
        </p:spPr>
      </p:pic>
      <p:sp>
        <p:nvSpPr>
          <p:cNvPr id="5" name="Rectangle 4">
            <a:extLst>
              <a:ext uri="{FF2B5EF4-FFF2-40B4-BE49-F238E27FC236}">
                <a16:creationId xmlns:a16="http://schemas.microsoft.com/office/drawing/2014/main" id="{C22D86F5-179E-D147-BF5E-ABFEDC5ED59C}"/>
              </a:ext>
            </a:extLst>
          </p:cNvPr>
          <p:cNvSpPr/>
          <p:nvPr userDrawn="1"/>
        </p:nvSpPr>
        <p:spPr>
          <a:xfrm>
            <a:off x="0" y="0"/>
            <a:ext cx="6096000"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solidFill>
                <a:srgbClr val="004050"/>
              </a:solidFill>
            </a:endParaRPr>
          </a:p>
        </p:txBody>
      </p:sp>
      <p:sp>
        <p:nvSpPr>
          <p:cNvPr id="9" name="Text Placeholder 12">
            <a:extLst>
              <a:ext uri="{FF2B5EF4-FFF2-40B4-BE49-F238E27FC236}">
                <a16:creationId xmlns:a16="http://schemas.microsoft.com/office/drawing/2014/main" id="{F11DA741-1567-F44E-A776-54AE0772553A}"/>
              </a:ext>
            </a:extLst>
          </p:cNvPr>
          <p:cNvSpPr>
            <a:spLocks noGrp="1"/>
          </p:cNvSpPr>
          <p:nvPr>
            <p:ph type="body" sz="quarter" idx="14"/>
          </p:nvPr>
        </p:nvSpPr>
        <p:spPr>
          <a:xfrm>
            <a:off x="373063" y="1138011"/>
            <a:ext cx="5521711" cy="5121387"/>
          </a:xfrm>
        </p:spPr>
        <p:txBody>
          <a:bodyPr/>
          <a:lstStyle>
            <a:lvl1pPr marL="0" indent="0">
              <a:lnSpc>
                <a:spcPts val="4600"/>
              </a:lnSpc>
              <a:spcAft>
                <a:spcPts val="1800"/>
              </a:spcAft>
              <a:buNone/>
              <a:defRPr lang="en-US" sz="4200" b="0" i="0" kern="1200" dirty="0" smtClean="0">
                <a:solidFill>
                  <a:schemeClr val="bg1"/>
                </a:solidFill>
                <a:latin typeface="Krana Fat B" panose="00000B00000000000000" pitchFamily="50" charset="0"/>
                <a:ea typeface="+mn-ea"/>
                <a:cs typeface="Krana Fat B" panose="00000B00000000000000" pitchFamily="50" charset="0"/>
              </a:defRPr>
            </a:lvl1pPr>
            <a:lvl2pPr marL="0" marR="0" indent="0" algn="l" defTabSz="914377" rtl="0" eaLnBrk="1" fontAlgn="auto" latinLnBrk="0" hangingPunct="1">
              <a:lnSpc>
                <a:spcPts val="2000"/>
              </a:lnSpc>
              <a:spcBef>
                <a:spcPts val="0"/>
              </a:spcBef>
              <a:spcAft>
                <a:spcPts val="651"/>
              </a:spcAft>
              <a:buClrTx/>
              <a:buSzTx/>
              <a:buFont typeface="Arial" panose="020B0604020202020204" pitchFamily="34" charset="0"/>
              <a:buNone/>
              <a:tabLst/>
              <a:defRPr sz="1800">
                <a:solidFill>
                  <a:schemeClr val="bg1"/>
                </a:solidFill>
              </a:defRPr>
            </a:lvl2pPr>
            <a:lvl3pPr marL="0" indent="0">
              <a:buNone/>
              <a:defRPr sz="1200">
                <a:solidFill>
                  <a:schemeClr val="bg1"/>
                </a:solidFill>
              </a:defRPr>
            </a:lvl3pPr>
            <a:lvl4pPr marL="0" indent="0">
              <a:buNone/>
              <a:defRPr/>
            </a:lvl4pPr>
            <a:lvl5pPr marL="0" indent="0">
              <a:buNone/>
              <a:defRPr/>
            </a:lvl5pPr>
          </a:lstStyle>
          <a:p>
            <a:pPr lvl="0"/>
            <a:r>
              <a:rPr lang="en-US"/>
              <a:t>Click to edit Master text styles</a:t>
            </a:r>
          </a:p>
          <a:p>
            <a:pPr lvl="1"/>
            <a:r>
              <a:rPr lang="en-US"/>
              <a:t>Second level</a:t>
            </a:r>
          </a:p>
          <a:p>
            <a:pPr lvl="2"/>
            <a:r>
              <a:rPr lang="en-US"/>
              <a:t>Third level</a:t>
            </a:r>
          </a:p>
        </p:txBody>
      </p:sp>
      <p:pic>
        <p:nvPicPr>
          <p:cNvPr id="11" name="Picture 10">
            <a:extLst>
              <a:ext uri="{FF2B5EF4-FFF2-40B4-BE49-F238E27FC236}">
                <a16:creationId xmlns:a16="http://schemas.microsoft.com/office/drawing/2014/main" id="{2A067932-0DD7-6B4D-8A3C-BF2CA5D1ABF8}"/>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096000" y="4129397"/>
            <a:ext cx="3343877" cy="2728604"/>
          </a:xfrm>
          <a:prstGeom prst="rect">
            <a:avLst/>
          </a:prstGeom>
        </p:spPr>
      </p:pic>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4" cstate="email">
            <a:duotone>
              <a:schemeClr val="accent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1591655788"/>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Duotone right 02">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226820" y="0"/>
            <a:ext cx="10972800" cy="6858000"/>
          </a:xfrm>
          <a:prstGeom prst="rect">
            <a:avLst/>
          </a:prstGeom>
        </p:spPr>
      </p:pic>
      <p:sp>
        <p:nvSpPr>
          <p:cNvPr id="5" name="Rectangle 4">
            <a:extLst>
              <a:ext uri="{FF2B5EF4-FFF2-40B4-BE49-F238E27FC236}">
                <a16:creationId xmlns:a16="http://schemas.microsoft.com/office/drawing/2014/main" id="{C22D86F5-179E-D147-BF5E-ABFEDC5ED59C}"/>
              </a:ext>
            </a:extLst>
          </p:cNvPr>
          <p:cNvSpPr/>
          <p:nvPr userDrawn="1"/>
        </p:nvSpPr>
        <p:spPr>
          <a:xfrm>
            <a:off x="0" y="0"/>
            <a:ext cx="6096000"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solidFill>
                <a:srgbClr val="004050"/>
              </a:solidFill>
            </a:endParaRPr>
          </a:p>
        </p:txBody>
      </p:sp>
      <p:sp>
        <p:nvSpPr>
          <p:cNvPr id="9" name="Text Placeholder 12">
            <a:extLst>
              <a:ext uri="{FF2B5EF4-FFF2-40B4-BE49-F238E27FC236}">
                <a16:creationId xmlns:a16="http://schemas.microsoft.com/office/drawing/2014/main" id="{F11DA741-1567-F44E-A776-54AE0772553A}"/>
              </a:ext>
            </a:extLst>
          </p:cNvPr>
          <p:cNvSpPr>
            <a:spLocks noGrp="1"/>
          </p:cNvSpPr>
          <p:nvPr>
            <p:ph type="body" sz="quarter" idx="14"/>
          </p:nvPr>
        </p:nvSpPr>
        <p:spPr>
          <a:xfrm>
            <a:off x="373063" y="1138011"/>
            <a:ext cx="5521711" cy="5121387"/>
          </a:xfrm>
        </p:spPr>
        <p:txBody>
          <a:bodyPr/>
          <a:lstStyle>
            <a:lvl1pPr marL="0" indent="0">
              <a:lnSpc>
                <a:spcPts val="4600"/>
              </a:lnSpc>
              <a:spcAft>
                <a:spcPts val="1800"/>
              </a:spcAft>
              <a:buNone/>
              <a:defRPr lang="en-US" sz="4200" b="0" i="0" kern="1200" dirty="0" smtClean="0">
                <a:solidFill>
                  <a:schemeClr val="bg1"/>
                </a:solidFill>
                <a:latin typeface="Krana Fat B" panose="00000B00000000000000" pitchFamily="50" charset="0"/>
                <a:ea typeface="+mn-ea"/>
                <a:cs typeface="Krana Fat B" panose="00000B00000000000000" pitchFamily="50" charset="0"/>
              </a:defRPr>
            </a:lvl1pPr>
            <a:lvl2pPr marL="0" marR="0" indent="0" algn="l" defTabSz="914377" rtl="0" eaLnBrk="1" fontAlgn="auto" latinLnBrk="0" hangingPunct="1">
              <a:lnSpc>
                <a:spcPts val="2000"/>
              </a:lnSpc>
              <a:spcBef>
                <a:spcPts val="0"/>
              </a:spcBef>
              <a:spcAft>
                <a:spcPts val="651"/>
              </a:spcAft>
              <a:buClrTx/>
              <a:buSzTx/>
              <a:buFont typeface="Arial" panose="020B0604020202020204" pitchFamily="34" charset="0"/>
              <a:buNone/>
              <a:tabLst/>
              <a:defRPr sz="1800">
                <a:solidFill>
                  <a:schemeClr val="bg1"/>
                </a:solidFill>
              </a:defRPr>
            </a:lvl2pPr>
            <a:lvl3pPr marL="0" indent="0">
              <a:buNone/>
              <a:defRPr sz="1200">
                <a:solidFill>
                  <a:schemeClr val="bg1"/>
                </a:solidFill>
              </a:defRPr>
            </a:lvl3pPr>
            <a:lvl4pPr marL="0" indent="0">
              <a:buNone/>
              <a:defRPr/>
            </a:lvl4pPr>
            <a:lvl5pPr marL="0" indent="0">
              <a:buNone/>
              <a:defRPr/>
            </a:lvl5pPr>
          </a:lstStyle>
          <a:p>
            <a:pPr lvl="0"/>
            <a:r>
              <a:rPr lang="en-US"/>
              <a:t>Click to edit Master text styles</a:t>
            </a:r>
          </a:p>
          <a:p>
            <a:pPr lvl="1"/>
            <a:r>
              <a:rPr lang="en-US"/>
              <a:t>Second level</a:t>
            </a:r>
          </a:p>
          <a:p>
            <a:pPr lvl="2"/>
            <a:r>
              <a:rPr lang="en-US"/>
              <a:t>Third level</a:t>
            </a:r>
          </a:p>
        </p:txBody>
      </p:sp>
      <p:pic>
        <p:nvPicPr>
          <p:cNvPr id="11" name="Picture 10">
            <a:extLst>
              <a:ext uri="{FF2B5EF4-FFF2-40B4-BE49-F238E27FC236}">
                <a16:creationId xmlns:a16="http://schemas.microsoft.com/office/drawing/2014/main" id="{2A067932-0DD7-6B4D-8A3C-BF2CA5D1ABF8}"/>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096000" y="4129397"/>
            <a:ext cx="3343877" cy="2728604"/>
          </a:xfrm>
          <a:prstGeom prst="rect">
            <a:avLst/>
          </a:prstGeom>
        </p:spPr>
      </p:pic>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4" cstate="email">
            <a:duotone>
              <a:schemeClr val="accent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966276077"/>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Duotone right 03">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CB04507-7F7B-F448-A7F9-39E26957B44D}"/>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266950" y="0"/>
            <a:ext cx="9925050" cy="6858000"/>
          </a:xfrm>
          <a:prstGeom prst="rect">
            <a:avLst/>
          </a:prstGeom>
        </p:spPr>
      </p:pic>
      <p:sp>
        <p:nvSpPr>
          <p:cNvPr id="5" name="Rectangle 4">
            <a:extLst>
              <a:ext uri="{FF2B5EF4-FFF2-40B4-BE49-F238E27FC236}">
                <a16:creationId xmlns:a16="http://schemas.microsoft.com/office/drawing/2014/main" id="{C22D86F5-179E-D147-BF5E-ABFEDC5ED59C}"/>
              </a:ext>
            </a:extLst>
          </p:cNvPr>
          <p:cNvSpPr/>
          <p:nvPr userDrawn="1"/>
        </p:nvSpPr>
        <p:spPr>
          <a:xfrm>
            <a:off x="0" y="0"/>
            <a:ext cx="6096000"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solidFill>
                <a:srgbClr val="004050"/>
              </a:solidFill>
            </a:endParaRPr>
          </a:p>
        </p:txBody>
      </p:sp>
      <p:sp>
        <p:nvSpPr>
          <p:cNvPr id="9" name="Text Placeholder 12">
            <a:extLst>
              <a:ext uri="{FF2B5EF4-FFF2-40B4-BE49-F238E27FC236}">
                <a16:creationId xmlns:a16="http://schemas.microsoft.com/office/drawing/2014/main" id="{F11DA741-1567-F44E-A776-54AE0772553A}"/>
              </a:ext>
            </a:extLst>
          </p:cNvPr>
          <p:cNvSpPr>
            <a:spLocks noGrp="1"/>
          </p:cNvSpPr>
          <p:nvPr>
            <p:ph type="body" sz="quarter" idx="14"/>
          </p:nvPr>
        </p:nvSpPr>
        <p:spPr>
          <a:xfrm>
            <a:off x="373063" y="1138011"/>
            <a:ext cx="5521711" cy="5121387"/>
          </a:xfrm>
        </p:spPr>
        <p:txBody>
          <a:bodyPr/>
          <a:lstStyle>
            <a:lvl1pPr marL="0" indent="0">
              <a:lnSpc>
                <a:spcPts val="4600"/>
              </a:lnSpc>
              <a:spcAft>
                <a:spcPts val="1800"/>
              </a:spcAft>
              <a:buNone/>
              <a:defRPr lang="en-US" sz="4200" b="0" i="0" kern="1200" dirty="0" smtClean="0">
                <a:solidFill>
                  <a:schemeClr val="bg1"/>
                </a:solidFill>
                <a:latin typeface="Krana Fat B" panose="00000B00000000000000" pitchFamily="50" charset="0"/>
                <a:ea typeface="+mn-ea"/>
                <a:cs typeface="Krana Fat B" panose="00000B00000000000000" pitchFamily="50" charset="0"/>
              </a:defRPr>
            </a:lvl1pPr>
            <a:lvl2pPr marL="0" marR="0" indent="0" algn="l" defTabSz="914377" rtl="0" eaLnBrk="1" fontAlgn="auto" latinLnBrk="0" hangingPunct="1">
              <a:lnSpc>
                <a:spcPts val="2000"/>
              </a:lnSpc>
              <a:spcBef>
                <a:spcPts val="0"/>
              </a:spcBef>
              <a:spcAft>
                <a:spcPts val="651"/>
              </a:spcAft>
              <a:buClrTx/>
              <a:buSzTx/>
              <a:buFont typeface="Arial" panose="020B0604020202020204" pitchFamily="34" charset="0"/>
              <a:buNone/>
              <a:tabLst/>
              <a:defRPr sz="1800">
                <a:solidFill>
                  <a:schemeClr val="bg1"/>
                </a:solidFill>
              </a:defRPr>
            </a:lvl2pPr>
            <a:lvl3pPr marL="0" indent="0">
              <a:buNone/>
              <a:defRPr sz="1200">
                <a:solidFill>
                  <a:schemeClr val="bg1"/>
                </a:solidFill>
              </a:defRPr>
            </a:lvl3pPr>
            <a:lvl4pPr marL="0" indent="0">
              <a:buNone/>
              <a:defRPr/>
            </a:lvl4pPr>
            <a:lvl5pPr marL="0" indent="0">
              <a:buNone/>
              <a:defRPr/>
            </a:lvl5pPr>
          </a:lstStyle>
          <a:p>
            <a:pPr lvl="0"/>
            <a:r>
              <a:rPr lang="en-US"/>
              <a:t>Click to edit Master text styles</a:t>
            </a:r>
          </a:p>
          <a:p>
            <a:pPr lvl="1"/>
            <a:r>
              <a:rPr lang="en-US"/>
              <a:t>Second level</a:t>
            </a:r>
          </a:p>
          <a:p>
            <a:pPr lvl="2"/>
            <a:r>
              <a:rPr lang="en-US"/>
              <a:t>Third level</a:t>
            </a:r>
          </a:p>
        </p:txBody>
      </p:sp>
      <p:pic>
        <p:nvPicPr>
          <p:cNvPr id="11" name="Picture 10">
            <a:extLst>
              <a:ext uri="{FF2B5EF4-FFF2-40B4-BE49-F238E27FC236}">
                <a16:creationId xmlns:a16="http://schemas.microsoft.com/office/drawing/2014/main" id="{2A067932-0DD7-6B4D-8A3C-BF2CA5D1ABF8}"/>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096000" y="4129397"/>
            <a:ext cx="3343877" cy="2728604"/>
          </a:xfrm>
          <a:prstGeom prst="rect">
            <a:avLst/>
          </a:prstGeom>
        </p:spPr>
      </p:pic>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4" cstate="email">
            <a:duotone>
              <a:schemeClr val="accent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1710022653"/>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Duotone right 04">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3265496-6E48-4B41-9EBB-1E61F1BCF53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10929"/>
          <a:stretch/>
        </p:blipFill>
        <p:spPr>
          <a:xfrm>
            <a:off x="3878397" y="0"/>
            <a:ext cx="8313604" cy="6858000"/>
          </a:xfrm>
          <a:prstGeom prst="rect">
            <a:avLst/>
          </a:prstGeom>
        </p:spPr>
      </p:pic>
      <p:sp>
        <p:nvSpPr>
          <p:cNvPr id="5" name="Rectangle 4">
            <a:extLst>
              <a:ext uri="{FF2B5EF4-FFF2-40B4-BE49-F238E27FC236}">
                <a16:creationId xmlns:a16="http://schemas.microsoft.com/office/drawing/2014/main" id="{C22D86F5-179E-D147-BF5E-ABFEDC5ED59C}"/>
              </a:ext>
            </a:extLst>
          </p:cNvPr>
          <p:cNvSpPr/>
          <p:nvPr userDrawn="1"/>
        </p:nvSpPr>
        <p:spPr>
          <a:xfrm>
            <a:off x="0" y="0"/>
            <a:ext cx="6096000"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solidFill>
                <a:srgbClr val="004050"/>
              </a:solidFill>
            </a:endParaRPr>
          </a:p>
        </p:txBody>
      </p:sp>
      <p:sp>
        <p:nvSpPr>
          <p:cNvPr id="9" name="Text Placeholder 12">
            <a:extLst>
              <a:ext uri="{FF2B5EF4-FFF2-40B4-BE49-F238E27FC236}">
                <a16:creationId xmlns:a16="http://schemas.microsoft.com/office/drawing/2014/main" id="{F11DA741-1567-F44E-A776-54AE0772553A}"/>
              </a:ext>
            </a:extLst>
          </p:cNvPr>
          <p:cNvSpPr>
            <a:spLocks noGrp="1"/>
          </p:cNvSpPr>
          <p:nvPr>
            <p:ph type="body" sz="quarter" idx="14"/>
          </p:nvPr>
        </p:nvSpPr>
        <p:spPr>
          <a:xfrm>
            <a:off x="373063" y="1138011"/>
            <a:ext cx="5521711" cy="5121387"/>
          </a:xfrm>
        </p:spPr>
        <p:txBody>
          <a:bodyPr/>
          <a:lstStyle>
            <a:lvl1pPr marL="0" indent="0">
              <a:lnSpc>
                <a:spcPts val="4600"/>
              </a:lnSpc>
              <a:spcAft>
                <a:spcPts val="1800"/>
              </a:spcAft>
              <a:buNone/>
              <a:defRPr lang="en-US" sz="4200" b="0" i="0" kern="1200" dirty="0" smtClean="0">
                <a:solidFill>
                  <a:schemeClr val="bg1"/>
                </a:solidFill>
                <a:latin typeface="Krana Fat B" panose="00000B00000000000000" pitchFamily="50" charset="0"/>
                <a:ea typeface="+mn-ea"/>
                <a:cs typeface="Krana Fat B" panose="00000B00000000000000" pitchFamily="50" charset="0"/>
              </a:defRPr>
            </a:lvl1pPr>
            <a:lvl2pPr marL="0" marR="0" indent="0" algn="l" defTabSz="914377" rtl="0" eaLnBrk="1" fontAlgn="auto" latinLnBrk="0" hangingPunct="1">
              <a:lnSpc>
                <a:spcPts val="2000"/>
              </a:lnSpc>
              <a:spcBef>
                <a:spcPts val="0"/>
              </a:spcBef>
              <a:spcAft>
                <a:spcPts val="651"/>
              </a:spcAft>
              <a:buClrTx/>
              <a:buSzTx/>
              <a:buFont typeface="Arial" panose="020B0604020202020204" pitchFamily="34" charset="0"/>
              <a:buNone/>
              <a:tabLst/>
              <a:defRPr sz="1800">
                <a:solidFill>
                  <a:schemeClr val="bg1"/>
                </a:solidFill>
              </a:defRPr>
            </a:lvl2pPr>
            <a:lvl3pPr marL="0" indent="0">
              <a:buNone/>
              <a:defRPr sz="1200">
                <a:solidFill>
                  <a:schemeClr val="bg1"/>
                </a:solidFill>
              </a:defRPr>
            </a:lvl3pPr>
            <a:lvl4pPr marL="0" indent="0">
              <a:buNone/>
              <a:defRPr/>
            </a:lvl4pPr>
            <a:lvl5pPr marL="0" indent="0">
              <a:buNone/>
              <a:defRPr/>
            </a:lvl5pPr>
          </a:lstStyle>
          <a:p>
            <a:pPr lvl="0"/>
            <a:r>
              <a:rPr lang="en-US"/>
              <a:t>Click to edit Master text styles</a:t>
            </a:r>
          </a:p>
          <a:p>
            <a:pPr lvl="1"/>
            <a:r>
              <a:rPr lang="en-US"/>
              <a:t>Second level</a:t>
            </a:r>
          </a:p>
          <a:p>
            <a:pPr lvl="2"/>
            <a:r>
              <a:rPr lang="en-US"/>
              <a:t>Third level</a:t>
            </a:r>
          </a:p>
        </p:txBody>
      </p:sp>
      <p:pic>
        <p:nvPicPr>
          <p:cNvPr id="11" name="Picture 10">
            <a:extLst>
              <a:ext uri="{FF2B5EF4-FFF2-40B4-BE49-F238E27FC236}">
                <a16:creationId xmlns:a16="http://schemas.microsoft.com/office/drawing/2014/main" id="{2A067932-0DD7-6B4D-8A3C-BF2CA5D1ABF8}"/>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096000" y="4129397"/>
            <a:ext cx="3343877" cy="2728604"/>
          </a:xfrm>
          <a:prstGeom prst="rect">
            <a:avLst/>
          </a:prstGeom>
        </p:spPr>
      </p:pic>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4" cstate="email">
            <a:duotone>
              <a:schemeClr val="accent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202395009"/>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showMasterSp="0" preserve="1" userDrawn="1">
  <p:cSld name="Hope you enjoyed 03">
    <p:bg>
      <p:bgPr>
        <a:solidFill>
          <a:srgbClr val="00D2FE"/>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A59FD7E-9A2B-B341-8D58-06B6AEF56A7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723925" y="1"/>
            <a:ext cx="9468075" cy="685800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0902" y="302478"/>
            <a:ext cx="2643023" cy="1610367"/>
          </a:xfrm>
          <a:prstGeom prst="rect">
            <a:avLst/>
          </a:prstGeom>
        </p:spPr>
      </p:pic>
      <p:grpSp>
        <p:nvGrpSpPr>
          <p:cNvPr id="10" name="Group 9">
            <a:extLst>
              <a:ext uri="{FF2B5EF4-FFF2-40B4-BE49-F238E27FC236}">
                <a16:creationId xmlns:a16="http://schemas.microsoft.com/office/drawing/2014/main" id="{C28DE67A-0D1B-2943-A741-E4BE803F6951}"/>
              </a:ext>
            </a:extLst>
          </p:cNvPr>
          <p:cNvGrpSpPr/>
          <p:nvPr userDrawn="1"/>
        </p:nvGrpSpPr>
        <p:grpSpPr>
          <a:xfrm>
            <a:off x="-1420" y="3503895"/>
            <a:ext cx="6359624" cy="2437013"/>
            <a:chOff x="-1420" y="3503895"/>
            <a:chExt cx="6359624" cy="2437013"/>
          </a:xfrm>
          <a:solidFill>
            <a:srgbClr val="004050"/>
          </a:solidFill>
        </p:grpSpPr>
        <p:sp>
          <p:nvSpPr>
            <p:cNvPr id="11" name="Freeform 10">
              <a:extLst>
                <a:ext uri="{FF2B5EF4-FFF2-40B4-BE49-F238E27FC236}">
                  <a16:creationId xmlns:a16="http://schemas.microsoft.com/office/drawing/2014/main" id="{A3238B17-B3BD-514B-96BB-036A62190064}"/>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12" name="Freeform 11">
              <a:extLst>
                <a:ext uri="{FF2B5EF4-FFF2-40B4-BE49-F238E27FC236}">
                  <a16:creationId xmlns:a16="http://schemas.microsoft.com/office/drawing/2014/main" id="{7B098E7D-8AD4-9442-98E0-AD5065552F4A}"/>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13" name="Freeform 12">
              <a:extLst>
                <a:ext uri="{FF2B5EF4-FFF2-40B4-BE49-F238E27FC236}">
                  <a16:creationId xmlns:a16="http://schemas.microsoft.com/office/drawing/2014/main" id="{A0E0FE90-EFD5-5D46-B8B7-C8C6EF4A7B91}"/>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
        <p:nvSpPr>
          <p:cNvPr id="16" name="TextBox 15">
            <a:extLst>
              <a:ext uri="{FF2B5EF4-FFF2-40B4-BE49-F238E27FC236}">
                <a16:creationId xmlns:a16="http://schemas.microsoft.com/office/drawing/2014/main" id="{905EFDB8-62A8-1D46-96B4-E5F639C36E41}"/>
              </a:ext>
            </a:extLst>
          </p:cNvPr>
          <p:cNvSpPr txBox="1"/>
          <p:nvPr userDrawn="1"/>
        </p:nvSpPr>
        <p:spPr>
          <a:xfrm>
            <a:off x="385300" y="2576109"/>
            <a:ext cx="3138017" cy="1650480"/>
          </a:xfrm>
          <a:prstGeom prst="rect">
            <a:avLst/>
          </a:prstGeom>
        </p:spPr>
        <p:txBody>
          <a:bodyPr vert="horz" wrap="square" lIns="0" tIns="0" rIns="0" bIns="0" rtlCol="0" anchor="b" anchorCtr="0">
            <a:normAutofit/>
          </a:bodyPr>
          <a:lstStyle/>
          <a:p>
            <a:pPr algn="l"/>
            <a:r>
              <a:rPr lang="en-GB" sz="4000">
                <a:latin typeface="+mj-lt"/>
              </a:rPr>
              <a:t>THANK YOU</a:t>
            </a:r>
          </a:p>
        </p:txBody>
      </p:sp>
      <p:sp>
        <p:nvSpPr>
          <p:cNvPr id="17" name="TextBox 16">
            <a:extLst>
              <a:ext uri="{FF2B5EF4-FFF2-40B4-BE49-F238E27FC236}">
                <a16:creationId xmlns:a16="http://schemas.microsoft.com/office/drawing/2014/main" id="{8FA4B37A-A84E-A740-AFC5-4BCCDF9E8FD7}"/>
              </a:ext>
            </a:extLst>
          </p:cNvPr>
          <p:cNvSpPr txBox="1"/>
          <p:nvPr userDrawn="1"/>
        </p:nvSpPr>
        <p:spPr>
          <a:xfrm>
            <a:off x="385300" y="5306004"/>
            <a:ext cx="3356386" cy="628037"/>
          </a:xfrm>
          <a:prstGeom prst="rect">
            <a:avLst/>
          </a:prstGeom>
        </p:spPr>
        <p:txBody>
          <a:bodyPr vert="horz" wrap="square" lIns="0" tIns="0" rIns="0" bIns="0" rtlCol="0" anchor="t" anchorCtr="0">
            <a:norm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GB"/>
              <a:t>Hope you enjoyed this learning journey.</a:t>
            </a:r>
          </a:p>
          <a:p>
            <a:pPr algn="l"/>
            <a:endParaRPr lang="en-GB"/>
          </a:p>
        </p:txBody>
      </p:sp>
    </p:spTree>
    <p:extLst>
      <p:ext uri="{BB962C8B-B14F-4D97-AF65-F5344CB8AC3E}">
        <p14:creationId xmlns:p14="http://schemas.microsoft.com/office/powerpoint/2010/main" val="3232804369"/>
      </p:ext>
    </p:extLst>
  </p:cSld>
  <p:clrMapOvr>
    <a:masterClrMapping/>
  </p:clrMapOvr>
  <p:extLst>
    <p:ext uri="{DCECCB84-F9BA-43D5-87BE-67443E8EF086}">
      <p15:sldGuideLst xmlns:p15="http://schemas.microsoft.com/office/powerpoint/2012/main">
        <p15:guide id="1" orient="horz" pos="3635">
          <p15:clr>
            <a:srgbClr val="FBAE4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showMasterSp="0" preserve="1" userDrawn="1">
  <p:cSld name="Hope you enjoyed 02">
    <p:bg>
      <p:bgPr>
        <a:solidFill>
          <a:srgbClr val="00D2FE"/>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972386B-50AD-1F49-9253-BABC0497D228}"/>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637619" y="0"/>
            <a:ext cx="8554381" cy="685800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0902" y="302478"/>
            <a:ext cx="2643023" cy="1610367"/>
          </a:xfrm>
          <a:prstGeom prst="rect">
            <a:avLst/>
          </a:prstGeom>
        </p:spPr>
      </p:pic>
      <p:grpSp>
        <p:nvGrpSpPr>
          <p:cNvPr id="10" name="Group 9">
            <a:extLst>
              <a:ext uri="{FF2B5EF4-FFF2-40B4-BE49-F238E27FC236}">
                <a16:creationId xmlns:a16="http://schemas.microsoft.com/office/drawing/2014/main" id="{7EF9814B-F8EE-524C-AE06-C830CCA3CC9A}"/>
              </a:ext>
            </a:extLst>
          </p:cNvPr>
          <p:cNvGrpSpPr/>
          <p:nvPr userDrawn="1"/>
        </p:nvGrpSpPr>
        <p:grpSpPr>
          <a:xfrm>
            <a:off x="-1420" y="3503895"/>
            <a:ext cx="6359624" cy="2437013"/>
            <a:chOff x="-1420" y="3503895"/>
            <a:chExt cx="6359624" cy="2437013"/>
          </a:xfrm>
          <a:solidFill>
            <a:srgbClr val="004050"/>
          </a:solidFill>
        </p:grpSpPr>
        <p:sp>
          <p:nvSpPr>
            <p:cNvPr id="11" name="Freeform 10">
              <a:extLst>
                <a:ext uri="{FF2B5EF4-FFF2-40B4-BE49-F238E27FC236}">
                  <a16:creationId xmlns:a16="http://schemas.microsoft.com/office/drawing/2014/main" id="{AB85C145-5537-3145-BB2A-22C52E5CEFE3}"/>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12" name="Freeform 11">
              <a:extLst>
                <a:ext uri="{FF2B5EF4-FFF2-40B4-BE49-F238E27FC236}">
                  <a16:creationId xmlns:a16="http://schemas.microsoft.com/office/drawing/2014/main" id="{433E618D-5B5A-1247-872C-D90DEE318819}"/>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13" name="Freeform 12">
              <a:extLst>
                <a:ext uri="{FF2B5EF4-FFF2-40B4-BE49-F238E27FC236}">
                  <a16:creationId xmlns:a16="http://schemas.microsoft.com/office/drawing/2014/main" id="{6EF8876D-52B4-AE44-AA1D-D9FD95C43527}"/>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
        <p:nvSpPr>
          <p:cNvPr id="16" name="TextBox 15">
            <a:extLst>
              <a:ext uri="{FF2B5EF4-FFF2-40B4-BE49-F238E27FC236}">
                <a16:creationId xmlns:a16="http://schemas.microsoft.com/office/drawing/2014/main" id="{4D17428E-ED5B-4447-BB59-326A3A184A4C}"/>
              </a:ext>
            </a:extLst>
          </p:cNvPr>
          <p:cNvSpPr txBox="1"/>
          <p:nvPr userDrawn="1"/>
        </p:nvSpPr>
        <p:spPr>
          <a:xfrm>
            <a:off x="385300" y="2576109"/>
            <a:ext cx="3138017" cy="1650480"/>
          </a:xfrm>
          <a:prstGeom prst="rect">
            <a:avLst/>
          </a:prstGeom>
        </p:spPr>
        <p:txBody>
          <a:bodyPr vert="horz" wrap="square" lIns="0" tIns="0" rIns="0" bIns="0" rtlCol="0" anchor="b" anchorCtr="0">
            <a:normAutofit/>
          </a:bodyPr>
          <a:lstStyle/>
          <a:p>
            <a:pPr algn="l"/>
            <a:r>
              <a:rPr lang="en-GB" sz="4000">
                <a:latin typeface="+mj-lt"/>
              </a:rPr>
              <a:t>THANK YOU</a:t>
            </a:r>
          </a:p>
        </p:txBody>
      </p:sp>
      <p:sp>
        <p:nvSpPr>
          <p:cNvPr id="17" name="TextBox 16">
            <a:extLst>
              <a:ext uri="{FF2B5EF4-FFF2-40B4-BE49-F238E27FC236}">
                <a16:creationId xmlns:a16="http://schemas.microsoft.com/office/drawing/2014/main" id="{1D9D2D67-AD17-BB42-ACFF-EF7F88882EB7}"/>
              </a:ext>
            </a:extLst>
          </p:cNvPr>
          <p:cNvSpPr txBox="1"/>
          <p:nvPr userDrawn="1"/>
        </p:nvSpPr>
        <p:spPr>
          <a:xfrm>
            <a:off x="385300" y="5306004"/>
            <a:ext cx="3356386" cy="628037"/>
          </a:xfrm>
          <a:prstGeom prst="rect">
            <a:avLst/>
          </a:prstGeom>
        </p:spPr>
        <p:txBody>
          <a:bodyPr vert="horz" wrap="square" lIns="0" tIns="0" rIns="0" bIns="0" rtlCol="0" anchor="t" anchorCtr="0">
            <a:norm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GB"/>
              <a:t>Hope you enjoyed this learning journey.</a:t>
            </a:r>
          </a:p>
          <a:p>
            <a:pPr algn="l"/>
            <a:endParaRPr lang="en-GB"/>
          </a:p>
        </p:txBody>
      </p:sp>
    </p:spTree>
    <p:extLst>
      <p:ext uri="{BB962C8B-B14F-4D97-AF65-F5344CB8AC3E}">
        <p14:creationId xmlns:p14="http://schemas.microsoft.com/office/powerpoint/2010/main" val="2742040086"/>
      </p:ext>
    </p:extLst>
  </p:cSld>
  <p:clrMapOvr>
    <a:masterClrMapping/>
  </p:clrMapOvr>
  <p:extLst>
    <p:ext uri="{DCECCB84-F9BA-43D5-87BE-67443E8EF086}">
      <p15:sldGuideLst xmlns:p15="http://schemas.microsoft.com/office/powerpoint/2012/main">
        <p15:guide id="1" orient="horz" pos="3635">
          <p15:clr>
            <a:srgbClr val="FBAE4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Text Placeholder 2"/>
          <p:cNvSpPr>
            <a:spLocks noGrp="1"/>
          </p:cNvSpPr>
          <p:nvPr>
            <p:ph type="body" sz="quarter" idx="12" hasCustomPrompt="1"/>
          </p:nvPr>
        </p:nvSpPr>
        <p:spPr>
          <a:xfrm>
            <a:off x="1212111" y="378746"/>
            <a:ext cx="10595714" cy="520263"/>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
        <p:nvSpPr>
          <p:cNvPr id="6" name="Text Placeholder 7"/>
          <p:cNvSpPr>
            <a:spLocks noGrp="1"/>
          </p:cNvSpPr>
          <p:nvPr>
            <p:ph type="body" sz="quarter" idx="11" hasCustomPrompt="1"/>
          </p:nvPr>
        </p:nvSpPr>
        <p:spPr>
          <a:xfrm>
            <a:off x="376237" y="1240838"/>
            <a:ext cx="11431587" cy="5237751"/>
          </a:xfrm>
        </p:spPr>
        <p:txBody>
          <a:bodyPr/>
          <a:lstStyle>
            <a:lvl1pPr marL="0" indent="0">
              <a:lnSpc>
                <a:spcPct val="100000"/>
              </a:lnSpc>
              <a:buFont typeface="Arial" panose="020B0604020202020204" pitchFamily="34" charset="0"/>
              <a:buNone/>
              <a:defRPr sz="1800" b="0"/>
            </a:lvl1pPr>
            <a:lvl2pPr marL="171446" indent="-171446">
              <a:lnSpc>
                <a:spcPct val="100000"/>
              </a:lnSpc>
              <a:buFont typeface="Arial" panose="020B0604020202020204" pitchFamily="34" charset="0"/>
              <a:buChar char="•"/>
              <a:defRPr sz="1800" b="0"/>
            </a:lvl2pPr>
            <a:lvl3pPr marL="88898" indent="0">
              <a:lnSpc>
                <a:spcPct val="100000"/>
              </a:lnSpc>
              <a:buFont typeface="Arial" panose="020B0604020202020204" pitchFamily="34" charset="0"/>
              <a:buNone/>
              <a:defRPr sz="1800" b="0"/>
            </a:lvl3pPr>
            <a:lvl4pPr marL="88898" indent="0">
              <a:lnSpc>
                <a:spcPct val="100000"/>
              </a:lnSpc>
              <a:buFont typeface="Arial" panose="020B0604020202020204" pitchFamily="34" charset="0"/>
              <a:buNone/>
              <a:defRPr sz="1800" b="0"/>
            </a:lvl4pPr>
            <a:lvl5pPr marL="355591" indent="-266693">
              <a:lnSpc>
                <a:spcPct val="100000"/>
              </a:lnSpc>
              <a:buFont typeface="Arial" panose="020B0604020202020204" pitchFamily="34" charset="0"/>
              <a:buChar char="•"/>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
        <p:nvSpPr>
          <p:cNvPr id="4"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Tree>
    <p:extLst>
      <p:ext uri="{BB962C8B-B14F-4D97-AF65-F5344CB8AC3E}">
        <p14:creationId xmlns:p14="http://schemas.microsoft.com/office/powerpoint/2010/main" val="2529662652"/>
      </p:ext>
    </p:extLst>
  </p:cSld>
  <p:clrMapOvr>
    <a:masterClrMapping/>
  </p:clrMapOvr>
  <p:extLst>
    <p:ext uri="{DCECCB84-F9BA-43D5-87BE-67443E8EF086}">
      <p15:sldGuideLst xmlns:p15="http://schemas.microsoft.com/office/powerpoint/2012/main">
        <p15:guide id="1" orient="horz" pos="777">
          <p15:clr>
            <a:srgbClr val="FBAE40"/>
          </p15:clr>
        </p15:guide>
        <p15:guide id="2" pos="3840">
          <p15:clr>
            <a:srgbClr val="FBAE40"/>
          </p15:clr>
        </p15:guide>
        <p15:guide id="3" orient="horz" pos="2160">
          <p15:clr>
            <a:srgbClr val="FBAE40"/>
          </p15:clr>
        </p15:guide>
        <p15:guide id="4" orient="horz" pos="2260">
          <p15:clr>
            <a:srgbClr val="FBAE40"/>
          </p15:clr>
        </p15:guide>
        <p15:guide id="5" pos="3940">
          <p15:clr>
            <a:srgbClr val="FBAE4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itle and image">
    <p:spTree>
      <p:nvGrpSpPr>
        <p:cNvPr id="1" name=""/>
        <p:cNvGrpSpPr/>
        <p:nvPr/>
      </p:nvGrpSpPr>
      <p:grpSpPr>
        <a:xfrm>
          <a:off x="0" y="0"/>
          <a:ext cx="0" cy="0"/>
          <a:chOff x="0" y="0"/>
          <a:chExt cx="0" cy="0"/>
        </a:xfrm>
      </p:grpSpPr>
      <p:sp>
        <p:nvSpPr>
          <p:cNvPr id="3"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5" name="Text Placeholder 2">
            <a:extLst>
              <a:ext uri="{FF2B5EF4-FFF2-40B4-BE49-F238E27FC236}">
                <a16:creationId xmlns:a16="http://schemas.microsoft.com/office/drawing/2014/main" id="{503A14FE-D075-C54D-A7E3-E22DBF933384}"/>
              </a:ext>
            </a:extLst>
          </p:cNvPr>
          <p:cNvSpPr>
            <a:spLocks noGrp="1"/>
          </p:cNvSpPr>
          <p:nvPr>
            <p:ph type="body" sz="quarter" idx="12" hasCustomPrompt="1"/>
          </p:nvPr>
        </p:nvSpPr>
        <p:spPr>
          <a:xfrm>
            <a:off x="1212111" y="378746"/>
            <a:ext cx="10595714" cy="520263"/>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Tree>
    <p:extLst>
      <p:ext uri="{BB962C8B-B14F-4D97-AF65-F5344CB8AC3E}">
        <p14:creationId xmlns:p14="http://schemas.microsoft.com/office/powerpoint/2010/main" val="759301388"/>
      </p:ext>
    </p:extLst>
  </p:cSld>
  <p:clrMapOvr>
    <a:masterClrMapping/>
  </p:clrMapOvr>
  <p:extLst>
    <p:ext uri="{DCECCB84-F9BA-43D5-87BE-67443E8EF086}">
      <p15:sldGuideLst xmlns:p15="http://schemas.microsoft.com/office/powerpoint/2012/main">
        <p15:guide id="1" orient="horz" pos="777">
          <p15:clr>
            <a:srgbClr val="FBAE40"/>
          </p15:clr>
        </p15:guide>
        <p15:guide id="2" pos="3840">
          <p15:clr>
            <a:srgbClr val="FBAE4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itle, icons and text">
    <p:spTree>
      <p:nvGrpSpPr>
        <p:cNvPr id="1" name=""/>
        <p:cNvGrpSpPr/>
        <p:nvPr/>
      </p:nvGrpSpPr>
      <p:grpSpPr>
        <a:xfrm>
          <a:off x="0" y="0"/>
          <a:ext cx="0" cy="0"/>
          <a:chOff x="0" y="0"/>
          <a:chExt cx="0" cy="0"/>
        </a:xfrm>
      </p:grpSpPr>
      <p:sp>
        <p:nvSpPr>
          <p:cNvPr id="3" name="Text Placeholder 4"/>
          <p:cNvSpPr>
            <a:spLocks noGrp="1"/>
          </p:cNvSpPr>
          <p:nvPr>
            <p:ph type="body" sz="quarter" idx="15" hasCustomPrompt="1"/>
          </p:nvPr>
        </p:nvSpPr>
        <p:spPr>
          <a:xfrm>
            <a:off x="1167298" y="2921079"/>
            <a:ext cx="2124159" cy="2749952"/>
          </a:xfrm>
        </p:spPr>
        <p:txBody>
          <a:bodyPr/>
          <a:lstStyle>
            <a:lvl1pPr marL="0" indent="0">
              <a:lnSpc>
                <a:spcPct val="100000"/>
              </a:lnSpc>
              <a:buFont typeface="Arial" panose="020B0604020202020204" pitchFamily="34" charset="0"/>
              <a:buNone/>
              <a:defRPr sz="1800" b="0"/>
            </a:lvl1pPr>
            <a:lvl2pPr marL="0" indent="0">
              <a:buFont typeface="Arial" panose="020B0604020202020204" pitchFamily="34" charset="0"/>
              <a:buNone/>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p:txBody>
      </p:sp>
      <p:sp>
        <p:nvSpPr>
          <p:cNvPr id="4" name="Text Placeholder 4"/>
          <p:cNvSpPr>
            <a:spLocks noGrp="1"/>
          </p:cNvSpPr>
          <p:nvPr>
            <p:ph type="body" sz="quarter" idx="16" hasCustomPrompt="1"/>
          </p:nvPr>
        </p:nvSpPr>
        <p:spPr>
          <a:xfrm>
            <a:off x="3747517" y="2921079"/>
            <a:ext cx="2068065" cy="2749952"/>
          </a:xfrm>
        </p:spPr>
        <p:txBody>
          <a:bodyPr/>
          <a:lstStyle>
            <a:lvl1pPr marL="0" indent="0">
              <a:lnSpc>
                <a:spcPct val="100000"/>
              </a:lnSpc>
              <a:buFont typeface="Arial" panose="020B0604020202020204" pitchFamily="34" charset="0"/>
              <a:buNone/>
              <a:defRPr sz="1800" b="0"/>
            </a:lvl1pPr>
            <a:lvl2pPr marL="179996" indent="-179996">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p:txBody>
      </p:sp>
      <p:sp>
        <p:nvSpPr>
          <p:cNvPr id="6" name="Text Placeholder 4"/>
          <p:cNvSpPr>
            <a:spLocks noGrp="1"/>
          </p:cNvSpPr>
          <p:nvPr>
            <p:ph type="body" sz="quarter" idx="17" hasCustomPrompt="1"/>
          </p:nvPr>
        </p:nvSpPr>
        <p:spPr>
          <a:xfrm>
            <a:off x="6257866" y="2921079"/>
            <a:ext cx="2130523" cy="2749952"/>
          </a:xfrm>
        </p:spPr>
        <p:txBody>
          <a:bodyPr/>
          <a:lstStyle>
            <a:lvl1pPr marL="0" indent="0">
              <a:lnSpc>
                <a:spcPct val="100000"/>
              </a:lnSpc>
              <a:buFont typeface="Arial" panose="020B0604020202020204" pitchFamily="34" charset="0"/>
              <a:buNone/>
              <a:defRPr sz="1800" b="0"/>
            </a:lvl1pPr>
            <a:lvl2pPr marL="179996" indent="-179996">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p:txBody>
      </p:sp>
      <p:sp>
        <p:nvSpPr>
          <p:cNvPr id="7" name="Picture Placeholder 21"/>
          <p:cNvSpPr>
            <a:spLocks noGrp="1"/>
          </p:cNvSpPr>
          <p:nvPr>
            <p:ph type="pic" sz="quarter" idx="18" hasCustomPrompt="1"/>
          </p:nvPr>
        </p:nvSpPr>
        <p:spPr>
          <a:xfrm>
            <a:off x="1167299" y="1240564"/>
            <a:ext cx="1437932" cy="1437931"/>
          </a:xfrm>
        </p:spPr>
        <p:txBody>
          <a:bodyPr/>
          <a:lstStyle>
            <a:lvl1pPr marL="0" indent="0">
              <a:buNone/>
              <a:defRPr/>
            </a:lvl1pPr>
          </a:lstStyle>
          <a:p>
            <a:r>
              <a:rPr lang="en-GB"/>
              <a:t>icon</a:t>
            </a:r>
          </a:p>
        </p:txBody>
      </p:sp>
      <p:sp>
        <p:nvSpPr>
          <p:cNvPr id="8" name="Picture Placeholder 21"/>
          <p:cNvSpPr>
            <a:spLocks noGrp="1"/>
          </p:cNvSpPr>
          <p:nvPr>
            <p:ph type="pic" sz="quarter" idx="19" hasCustomPrompt="1"/>
          </p:nvPr>
        </p:nvSpPr>
        <p:spPr>
          <a:xfrm>
            <a:off x="3747517" y="1233488"/>
            <a:ext cx="1437932" cy="1437931"/>
          </a:xfrm>
        </p:spPr>
        <p:txBody>
          <a:bodyPr/>
          <a:lstStyle>
            <a:lvl1pPr marL="0" indent="0">
              <a:buNone/>
              <a:defRPr/>
            </a:lvl1pPr>
          </a:lstStyle>
          <a:p>
            <a:r>
              <a:rPr lang="en-GB"/>
              <a:t>icon</a:t>
            </a:r>
          </a:p>
        </p:txBody>
      </p:sp>
      <p:sp>
        <p:nvSpPr>
          <p:cNvPr id="9" name="Picture Placeholder 21"/>
          <p:cNvSpPr>
            <a:spLocks noGrp="1"/>
          </p:cNvSpPr>
          <p:nvPr>
            <p:ph type="pic" sz="quarter" idx="20" hasCustomPrompt="1"/>
          </p:nvPr>
        </p:nvSpPr>
        <p:spPr>
          <a:xfrm>
            <a:off x="6257867" y="1240564"/>
            <a:ext cx="1437932" cy="1437931"/>
          </a:xfrm>
        </p:spPr>
        <p:txBody>
          <a:bodyPr/>
          <a:lstStyle>
            <a:lvl1pPr marL="0" indent="0">
              <a:buNone/>
              <a:defRPr/>
            </a:lvl1pPr>
          </a:lstStyle>
          <a:p>
            <a:r>
              <a:rPr lang="en-GB"/>
              <a:t>icon</a:t>
            </a:r>
          </a:p>
        </p:txBody>
      </p:sp>
      <p:sp>
        <p:nvSpPr>
          <p:cNvPr id="10" name="Text Placeholder 4"/>
          <p:cNvSpPr>
            <a:spLocks noGrp="1"/>
          </p:cNvSpPr>
          <p:nvPr>
            <p:ph type="body" sz="quarter" idx="21" hasCustomPrompt="1"/>
          </p:nvPr>
        </p:nvSpPr>
        <p:spPr>
          <a:xfrm>
            <a:off x="8744941" y="2936069"/>
            <a:ext cx="2183449" cy="2749952"/>
          </a:xfrm>
        </p:spPr>
        <p:txBody>
          <a:bodyPr/>
          <a:lstStyle>
            <a:lvl1pPr marL="0" indent="0">
              <a:lnSpc>
                <a:spcPct val="100000"/>
              </a:lnSpc>
              <a:buFont typeface="Arial" panose="020B0604020202020204" pitchFamily="34" charset="0"/>
              <a:buNone/>
              <a:defRPr sz="1800" b="0"/>
            </a:lvl1pPr>
            <a:lvl2pPr marL="179996" indent="-179996">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p:txBody>
      </p:sp>
      <p:sp>
        <p:nvSpPr>
          <p:cNvPr id="11" name="Picture Placeholder 21"/>
          <p:cNvSpPr>
            <a:spLocks noGrp="1"/>
          </p:cNvSpPr>
          <p:nvPr>
            <p:ph type="pic" sz="quarter" idx="22" hasCustomPrompt="1"/>
          </p:nvPr>
        </p:nvSpPr>
        <p:spPr>
          <a:xfrm>
            <a:off x="8744942" y="1255555"/>
            <a:ext cx="1437932" cy="1437931"/>
          </a:xfrm>
        </p:spPr>
        <p:txBody>
          <a:bodyPr/>
          <a:lstStyle>
            <a:lvl1pPr marL="0" indent="0">
              <a:buNone/>
              <a:defRPr/>
            </a:lvl1pPr>
          </a:lstStyle>
          <a:p>
            <a:r>
              <a:rPr lang="en-GB"/>
              <a:t>icon</a:t>
            </a:r>
          </a:p>
        </p:txBody>
      </p:sp>
      <p:sp>
        <p:nvSpPr>
          <p:cNvPr id="12"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4" name="Text Placeholder 2">
            <a:extLst>
              <a:ext uri="{FF2B5EF4-FFF2-40B4-BE49-F238E27FC236}">
                <a16:creationId xmlns:a16="http://schemas.microsoft.com/office/drawing/2014/main" id="{92C408C0-1A1B-4D4D-B79A-2D37D6F3CB19}"/>
              </a:ext>
            </a:extLst>
          </p:cNvPr>
          <p:cNvSpPr>
            <a:spLocks noGrp="1"/>
          </p:cNvSpPr>
          <p:nvPr>
            <p:ph type="body" sz="quarter" idx="12" hasCustomPrompt="1"/>
          </p:nvPr>
        </p:nvSpPr>
        <p:spPr>
          <a:xfrm>
            <a:off x="1212111" y="378746"/>
            <a:ext cx="10595714" cy="520263"/>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Tree>
    <p:extLst>
      <p:ext uri="{BB962C8B-B14F-4D97-AF65-F5344CB8AC3E}">
        <p14:creationId xmlns:p14="http://schemas.microsoft.com/office/powerpoint/2010/main" val="2297738643"/>
      </p:ext>
    </p:extLst>
  </p:cSld>
  <p:clrMapOvr>
    <a:masterClrMapping/>
  </p:clrMapOvr>
  <p:extLst>
    <p:ext uri="{DCECCB84-F9BA-43D5-87BE-67443E8EF086}">
      <p15:sldGuideLst xmlns:p15="http://schemas.microsoft.com/office/powerpoint/2012/main">
        <p15:guide id="1" orient="horz" pos="777">
          <p15:clr>
            <a:srgbClr val="FBAE40"/>
          </p15:clr>
        </p15:guide>
        <p15:guide id="2" pos="384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5">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8" name="Text Placeholder 2"/>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rgbClr val="0BEEB7"/>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a:t>
            </a:r>
            <a:br>
              <a:rPr lang="en-US"/>
            </a:br>
            <a:r>
              <a:rPr lang="en-US"/>
              <a:t>edit slide title</a:t>
            </a:r>
          </a:p>
        </p:txBody>
      </p:sp>
      <p:sp>
        <p:nvSpPr>
          <p:cNvPr id="7" name="Text Placeholder 4"/>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sp>
        <p:nvSpPr>
          <p:cNvPr id="13" name="Freeform 12">
            <a:extLst>
              <a:ext uri="{FF2B5EF4-FFF2-40B4-BE49-F238E27FC236}">
                <a16:creationId xmlns:a16="http://schemas.microsoft.com/office/drawing/2014/main" id="{DF3D0604-3EEB-7547-A86F-8B3EFC40A3EC}"/>
              </a:ext>
            </a:extLst>
          </p:cNvPr>
          <p:cNvSpPr/>
          <p:nvPr userDrawn="1"/>
        </p:nvSpPr>
        <p:spPr>
          <a:xfrm>
            <a:off x="384784" y="4504759"/>
            <a:ext cx="4321328" cy="1964632"/>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rgbClr val="09EDB8"/>
          </a:solidFill>
          <a:ln w="6350" cap="flat">
            <a:noFill/>
            <a:prstDash val="solid"/>
            <a:miter/>
          </a:ln>
        </p:spPr>
        <p:txBody>
          <a:bodyPr rtlCol="0" anchor="ctr"/>
          <a:lstStyle/>
          <a:p>
            <a:endParaRPr lang="en-GB" sz="1351"/>
          </a:p>
        </p:txBody>
      </p:sp>
      <p:pic>
        <p:nvPicPr>
          <p:cNvPr id="11"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cstate="email">
            <a:duotone>
              <a:schemeClr val="accent2">
                <a:shade val="45000"/>
                <a:satMod val="135000"/>
              </a:schemeClr>
              <a:prstClr val="white"/>
            </a:duotone>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tretch>
            <a:fillRect/>
          </a:stretch>
        </p:blipFill>
        <p:spPr>
          <a:xfrm>
            <a:off x="269739" y="377825"/>
            <a:ext cx="738525" cy="522000"/>
          </a:xfrm>
          <a:prstGeom prst="rect">
            <a:avLst/>
          </a:prstGeom>
        </p:spPr>
      </p:pic>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Tree>
    <p:extLst>
      <p:ext uri="{BB962C8B-B14F-4D97-AF65-F5344CB8AC3E}">
        <p14:creationId xmlns:p14="http://schemas.microsoft.com/office/powerpoint/2010/main" val="3589945353"/>
      </p:ext>
    </p:extLst>
  </p:cSld>
  <p:clrMapOvr>
    <a:masterClrMapping/>
  </p:clrMapOvr>
  <p:extLst>
    <p:ext uri="{DCECCB84-F9BA-43D5-87BE-67443E8EF086}">
      <p15:sldGuideLst xmlns:p15="http://schemas.microsoft.com/office/powerpoint/2012/main">
        <p15:guide id="1" orient="horz" pos="845" userDrawn="1">
          <p15:clr>
            <a:srgbClr val="FBAE4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Four text blocks">
    <p:spTree>
      <p:nvGrpSpPr>
        <p:cNvPr id="1" name=""/>
        <p:cNvGrpSpPr/>
        <p:nvPr/>
      </p:nvGrpSpPr>
      <p:grpSpPr>
        <a:xfrm>
          <a:off x="0" y="0"/>
          <a:ext cx="0" cy="0"/>
          <a:chOff x="0" y="0"/>
          <a:chExt cx="0" cy="0"/>
        </a:xfrm>
      </p:grpSpPr>
      <p:sp>
        <p:nvSpPr>
          <p:cNvPr id="10" name="Text Placeholder 7"/>
          <p:cNvSpPr>
            <a:spLocks noGrp="1"/>
          </p:cNvSpPr>
          <p:nvPr>
            <p:ph type="body" sz="quarter" idx="11" hasCustomPrompt="1"/>
          </p:nvPr>
        </p:nvSpPr>
        <p:spPr>
          <a:xfrm>
            <a:off x="1167876" y="1246665"/>
            <a:ext cx="2153905" cy="4376323"/>
          </a:xfrm>
        </p:spPr>
        <p:txBody>
          <a:bodyPr/>
          <a:lstStyle>
            <a:lvl1pPr marL="0" indent="0">
              <a:lnSpc>
                <a:spcPct val="100000"/>
              </a:lnSpc>
              <a:buFont typeface="Arial" panose="020B0604020202020204" pitchFamily="34" charset="0"/>
              <a:buNone/>
              <a:defRPr sz="1800" b="0"/>
            </a:lvl1pPr>
            <a:lvl2pPr marL="171446" indent="-171446">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
        <p:nvSpPr>
          <p:cNvPr id="5" name="Text Placeholder 7"/>
          <p:cNvSpPr>
            <a:spLocks noGrp="1"/>
          </p:cNvSpPr>
          <p:nvPr>
            <p:ph type="body" sz="quarter" idx="13" hasCustomPrompt="1"/>
          </p:nvPr>
        </p:nvSpPr>
        <p:spPr>
          <a:xfrm>
            <a:off x="3613794" y="1246665"/>
            <a:ext cx="2153905" cy="4376323"/>
          </a:xfrm>
        </p:spPr>
        <p:txBody>
          <a:bodyPr/>
          <a:lstStyle>
            <a:lvl1pPr marL="0" indent="0">
              <a:lnSpc>
                <a:spcPct val="100000"/>
              </a:lnSpc>
              <a:buFont typeface="Arial" panose="020B0604020202020204" pitchFamily="34" charset="0"/>
              <a:buNone/>
              <a:defRPr sz="1800" b="0"/>
            </a:lvl1pPr>
            <a:lvl2pPr marL="171446" indent="-171446">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
        <p:nvSpPr>
          <p:cNvPr id="6" name="Text Placeholder 7"/>
          <p:cNvSpPr>
            <a:spLocks noGrp="1"/>
          </p:cNvSpPr>
          <p:nvPr>
            <p:ph type="body" sz="quarter" idx="14" hasCustomPrompt="1"/>
          </p:nvPr>
        </p:nvSpPr>
        <p:spPr>
          <a:xfrm>
            <a:off x="6059713" y="1246664"/>
            <a:ext cx="2153905" cy="4376323"/>
          </a:xfrm>
        </p:spPr>
        <p:txBody>
          <a:bodyPr/>
          <a:lstStyle>
            <a:lvl1pPr marL="0" indent="0">
              <a:lnSpc>
                <a:spcPct val="100000"/>
              </a:lnSpc>
              <a:buFont typeface="Arial" panose="020B0604020202020204" pitchFamily="34" charset="0"/>
              <a:buNone/>
              <a:defRPr sz="1800" b="0"/>
            </a:lvl1pPr>
            <a:lvl2pPr marL="171446" indent="-171446">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
        <p:nvSpPr>
          <p:cNvPr id="7" name="Text Placeholder 7"/>
          <p:cNvSpPr>
            <a:spLocks noGrp="1"/>
          </p:cNvSpPr>
          <p:nvPr>
            <p:ph type="body" sz="quarter" idx="15" hasCustomPrompt="1"/>
          </p:nvPr>
        </p:nvSpPr>
        <p:spPr>
          <a:xfrm>
            <a:off x="8505633" y="1246663"/>
            <a:ext cx="2153905" cy="4376323"/>
          </a:xfrm>
        </p:spPr>
        <p:txBody>
          <a:bodyPr/>
          <a:lstStyle>
            <a:lvl1pPr marL="0" indent="0">
              <a:lnSpc>
                <a:spcPct val="100000"/>
              </a:lnSpc>
              <a:buFont typeface="Arial" panose="020B0604020202020204" pitchFamily="34" charset="0"/>
              <a:buNone/>
              <a:defRPr sz="1800" b="0"/>
            </a:lvl1pPr>
            <a:lvl2pPr marL="171446" indent="-171446">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
        <p:nvSpPr>
          <p:cNvPr id="8"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1" name="Text Placeholder 2">
            <a:extLst>
              <a:ext uri="{FF2B5EF4-FFF2-40B4-BE49-F238E27FC236}">
                <a16:creationId xmlns:a16="http://schemas.microsoft.com/office/drawing/2014/main" id="{DC41670F-D9DB-3140-AAEA-4430FBF2D30A}"/>
              </a:ext>
            </a:extLst>
          </p:cNvPr>
          <p:cNvSpPr>
            <a:spLocks noGrp="1"/>
          </p:cNvSpPr>
          <p:nvPr>
            <p:ph type="body" sz="quarter" idx="12" hasCustomPrompt="1"/>
          </p:nvPr>
        </p:nvSpPr>
        <p:spPr>
          <a:xfrm>
            <a:off x="1212111" y="378746"/>
            <a:ext cx="10595714" cy="520263"/>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Tree>
    <p:extLst>
      <p:ext uri="{BB962C8B-B14F-4D97-AF65-F5344CB8AC3E}">
        <p14:creationId xmlns:p14="http://schemas.microsoft.com/office/powerpoint/2010/main" val="4243739512"/>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wo Text Blocks">
    <p:spTree>
      <p:nvGrpSpPr>
        <p:cNvPr id="1" name=""/>
        <p:cNvGrpSpPr/>
        <p:nvPr/>
      </p:nvGrpSpPr>
      <p:grpSpPr>
        <a:xfrm>
          <a:off x="0" y="0"/>
          <a:ext cx="0" cy="0"/>
          <a:chOff x="0" y="0"/>
          <a:chExt cx="0" cy="0"/>
        </a:xfrm>
      </p:grpSpPr>
      <p:sp>
        <p:nvSpPr>
          <p:cNvPr id="10" name="Text Placeholder 7"/>
          <p:cNvSpPr>
            <a:spLocks noGrp="1"/>
          </p:cNvSpPr>
          <p:nvPr>
            <p:ph type="body" sz="quarter" idx="11" hasCustomPrompt="1"/>
          </p:nvPr>
        </p:nvSpPr>
        <p:spPr>
          <a:xfrm>
            <a:off x="6186490" y="1246663"/>
            <a:ext cx="5612791" cy="4376323"/>
          </a:xfrm>
        </p:spPr>
        <p:txBody>
          <a:bodyPr/>
          <a:lstStyle>
            <a:lvl1pPr marL="0" indent="0">
              <a:lnSpc>
                <a:spcPct val="100000"/>
              </a:lnSpc>
              <a:buFont typeface="Arial" panose="020B0604020202020204" pitchFamily="34" charset="0"/>
              <a:buNone/>
              <a:defRPr sz="1800" b="0"/>
            </a:lvl1pPr>
            <a:lvl2pPr marL="171446" indent="-171446">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
        <p:nvSpPr>
          <p:cNvPr id="5" name="Text Placeholder 7"/>
          <p:cNvSpPr>
            <a:spLocks noGrp="1"/>
          </p:cNvSpPr>
          <p:nvPr>
            <p:ph type="body" sz="quarter" idx="13" hasCustomPrompt="1"/>
          </p:nvPr>
        </p:nvSpPr>
        <p:spPr>
          <a:xfrm>
            <a:off x="382589" y="1246661"/>
            <a:ext cx="5621337" cy="4376323"/>
          </a:xfrm>
        </p:spPr>
        <p:txBody>
          <a:bodyPr/>
          <a:lstStyle>
            <a:lvl1pPr marL="0" indent="0">
              <a:lnSpc>
                <a:spcPct val="100000"/>
              </a:lnSpc>
              <a:buFont typeface="Arial" panose="020B0604020202020204" pitchFamily="34" charset="0"/>
              <a:buNone/>
              <a:defRPr sz="1800" b="0"/>
            </a:lvl1pPr>
            <a:lvl2pPr marL="171446" indent="-171446">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
        <p:nvSpPr>
          <p:cNvPr id="6"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Text Placeholder 2">
            <a:extLst>
              <a:ext uri="{FF2B5EF4-FFF2-40B4-BE49-F238E27FC236}">
                <a16:creationId xmlns:a16="http://schemas.microsoft.com/office/drawing/2014/main" id="{FE1C86EE-79CD-A844-BC58-36532ABD5C56}"/>
              </a:ext>
            </a:extLst>
          </p:cNvPr>
          <p:cNvSpPr>
            <a:spLocks noGrp="1"/>
          </p:cNvSpPr>
          <p:nvPr>
            <p:ph type="body" sz="quarter" idx="12" hasCustomPrompt="1"/>
          </p:nvPr>
        </p:nvSpPr>
        <p:spPr>
          <a:xfrm>
            <a:off x="1212111" y="378746"/>
            <a:ext cx="10595714" cy="520263"/>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Tree>
    <p:extLst>
      <p:ext uri="{BB962C8B-B14F-4D97-AF65-F5344CB8AC3E}">
        <p14:creationId xmlns:p14="http://schemas.microsoft.com/office/powerpoint/2010/main" val="3667487760"/>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Image and Text">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391181" y="1240839"/>
            <a:ext cx="5612745" cy="5237749"/>
          </a:xfrm>
          <a:prstGeom prst="rect">
            <a:avLst/>
          </a:prstGeom>
        </p:spPr>
        <p:txBody>
          <a:bodyPr/>
          <a:lstStyle>
            <a:lvl1pPr marL="0" indent="0">
              <a:buNone/>
              <a:defRPr/>
            </a:lvl1pPr>
          </a:lstStyle>
          <a:p>
            <a:r>
              <a:rPr lang="en-US"/>
              <a:t>Click icon to add picture</a:t>
            </a:r>
          </a:p>
        </p:txBody>
      </p:sp>
      <p:sp>
        <p:nvSpPr>
          <p:cNvPr id="10" name="Text Placeholder 7"/>
          <p:cNvSpPr>
            <a:spLocks noGrp="1"/>
          </p:cNvSpPr>
          <p:nvPr>
            <p:ph type="body" sz="quarter" idx="11" hasCustomPrompt="1"/>
          </p:nvPr>
        </p:nvSpPr>
        <p:spPr>
          <a:xfrm>
            <a:off x="6186489" y="1239313"/>
            <a:ext cx="5621337" cy="5239275"/>
          </a:xfrm>
        </p:spPr>
        <p:txBody>
          <a:bodyPr/>
          <a:lstStyle>
            <a:lvl1pPr marL="0" indent="0">
              <a:lnSpc>
                <a:spcPct val="100000"/>
              </a:lnSpc>
              <a:buFont typeface="Arial" panose="020B0604020202020204" pitchFamily="34" charset="0"/>
              <a:buNone/>
              <a:defRPr sz="1800" b="0"/>
            </a:lvl1pPr>
            <a:lvl2pPr marL="171446" marR="0" indent="-171446" algn="l" defTabSz="914377" rtl="0" eaLnBrk="1" fontAlgn="auto" latinLnBrk="0" hangingPunct="1">
              <a:lnSpc>
                <a:spcPct val="100000"/>
              </a:lnSpc>
              <a:spcBef>
                <a:spcPts val="0"/>
              </a:spcBef>
              <a:spcAft>
                <a:spcPts val="651"/>
              </a:spcAft>
              <a:buClrTx/>
              <a:buSzPct val="125000"/>
              <a:buFont typeface="Arial" panose="020B0604020202020204" pitchFamily="34" charset="0"/>
              <a:buChar char="•"/>
              <a:tabLst/>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Text Placeholder 2">
            <a:extLst>
              <a:ext uri="{FF2B5EF4-FFF2-40B4-BE49-F238E27FC236}">
                <a16:creationId xmlns:a16="http://schemas.microsoft.com/office/drawing/2014/main" id="{BC6158FE-928A-7845-B66A-66F0FE0F7F9C}"/>
              </a:ext>
            </a:extLst>
          </p:cNvPr>
          <p:cNvSpPr>
            <a:spLocks noGrp="1"/>
          </p:cNvSpPr>
          <p:nvPr>
            <p:ph type="body" sz="quarter" idx="12" hasCustomPrompt="1"/>
          </p:nvPr>
        </p:nvSpPr>
        <p:spPr>
          <a:xfrm>
            <a:off x="1212111" y="378746"/>
            <a:ext cx="10595714" cy="520263"/>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Tree>
    <p:extLst>
      <p:ext uri="{BB962C8B-B14F-4D97-AF65-F5344CB8AC3E}">
        <p14:creationId xmlns:p14="http://schemas.microsoft.com/office/powerpoint/2010/main" val="1386436423"/>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10" name="Text Placeholder 7"/>
          <p:cNvSpPr>
            <a:spLocks noGrp="1"/>
          </p:cNvSpPr>
          <p:nvPr>
            <p:ph type="body" sz="quarter" idx="11" hasCustomPrompt="1"/>
          </p:nvPr>
        </p:nvSpPr>
        <p:spPr>
          <a:xfrm>
            <a:off x="382062" y="1239312"/>
            <a:ext cx="5621863" cy="5239275"/>
          </a:xfrm>
        </p:spPr>
        <p:txBody>
          <a:bodyPr/>
          <a:lstStyle>
            <a:lvl1pPr marL="0" indent="0">
              <a:lnSpc>
                <a:spcPct val="100000"/>
              </a:lnSpc>
              <a:buFont typeface="Arial" panose="020B0604020202020204" pitchFamily="34" charset="0"/>
              <a:buNone/>
              <a:defRPr sz="1800" b="0"/>
            </a:lvl1pPr>
            <a:lvl2pPr marL="171446" indent="-171446">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199185" y="1246663"/>
            <a:ext cx="5608641" cy="5231924"/>
          </a:xfrm>
          <a:prstGeom prst="rect">
            <a:avLst/>
          </a:prstGeom>
        </p:spPr>
        <p:txBody>
          <a:bodyPr/>
          <a:lstStyle>
            <a:lvl1pPr marL="0" indent="0">
              <a:buNone/>
              <a:defRPr/>
            </a:lvl1pPr>
          </a:lstStyle>
          <a:p>
            <a:r>
              <a:rPr lang="en-US"/>
              <a:t>Click icon to add picture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Text Placeholder 2">
            <a:extLst>
              <a:ext uri="{FF2B5EF4-FFF2-40B4-BE49-F238E27FC236}">
                <a16:creationId xmlns:a16="http://schemas.microsoft.com/office/drawing/2014/main" id="{83FBF726-3A82-7143-ACCB-5046CC509D9D}"/>
              </a:ext>
            </a:extLst>
          </p:cNvPr>
          <p:cNvSpPr>
            <a:spLocks noGrp="1"/>
          </p:cNvSpPr>
          <p:nvPr>
            <p:ph type="body" sz="quarter" idx="12" hasCustomPrompt="1"/>
          </p:nvPr>
        </p:nvSpPr>
        <p:spPr>
          <a:xfrm>
            <a:off x="1212111" y="378746"/>
            <a:ext cx="10595714" cy="520263"/>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Tree>
    <p:extLst>
      <p:ext uri="{BB962C8B-B14F-4D97-AF65-F5344CB8AC3E}">
        <p14:creationId xmlns:p14="http://schemas.microsoft.com/office/powerpoint/2010/main" val="860773480"/>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Two Image and Text">
    <p:spTree>
      <p:nvGrpSpPr>
        <p:cNvPr id="1" name=""/>
        <p:cNvGrpSpPr/>
        <p:nvPr/>
      </p:nvGrpSpPr>
      <p:grpSpPr>
        <a:xfrm>
          <a:off x="0" y="0"/>
          <a:ext cx="0" cy="0"/>
          <a:chOff x="0" y="0"/>
          <a:chExt cx="0" cy="0"/>
        </a:xfrm>
      </p:grpSpPr>
      <p:sp>
        <p:nvSpPr>
          <p:cNvPr id="9" name="Text Placeholder 7"/>
          <p:cNvSpPr>
            <a:spLocks noGrp="1"/>
          </p:cNvSpPr>
          <p:nvPr>
            <p:ph type="body" sz="quarter" idx="17" hasCustomPrompt="1"/>
          </p:nvPr>
        </p:nvSpPr>
        <p:spPr>
          <a:xfrm>
            <a:off x="376238" y="3968576"/>
            <a:ext cx="5627687" cy="2520000"/>
          </a:xfrm>
        </p:spPr>
        <p:txBody>
          <a:bodyPr/>
          <a:lstStyle>
            <a:lvl1pPr marL="0" indent="0">
              <a:lnSpc>
                <a:spcPct val="100000"/>
              </a:lnSpc>
              <a:buFont typeface="Arial" panose="020B0604020202020204" pitchFamily="34" charset="0"/>
              <a:buNone/>
              <a:defRPr sz="1800" b="0"/>
            </a:lvl1pPr>
            <a:lvl2pPr marL="171446" indent="-171446">
              <a:buFont typeface="Arial" panose="020B0604020202020204" pitchFamily="34" charset="0"/>
              <a:buChar char="•"/>
              <a:defRPr sz="1800"/>
            </a:lvl2pPr>
            <a:lvl3pPr marL="0" indent="0">
              <a:buNone/>
              <a:defRPr sz="1800"/>
            </a:lvl3pPr>
            <a:lvl4pPr>
              <a:defRPr sz="1800"/>
            </a:lvl4pPr>
            <a:lvl5pPr>
              <a:defRPr sz="1800"/>
            </a:lvl5pPr>
          </a:lstStyle>
          <a:p>
            <a:pPr lvl="0"/>
            <a:r>
              <a:rPr lang="en-US"/>
              <a:t>Edit text</a:t>
            </a:r>
          </a:p>
        </p:txBody>
      </p:sp>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376249" y="1233490"/>
            <a:ext cx="5627676" cy="2576511"/>
          </a:xfrm>
          <a:prstGeom prst="rect">
            <a:avLst/>
          </a:prstGeom>
        </p:spPr>
        <p:txBody>
          <a:bodyPr/>
          <a:lstStyle>
            <a:lvl1pPr marL="0" indent="0">
              <a:buNone/>
              <a:defRPr baseline="0"/>
            </a:lvl1pPr>
          </a:lstStyle>
          <a:p>
            <a:r>
              <a:rPr lang="en-US"/>
              <a:t>Click icon to add picture</a:t>
            </a:r>
          </a:p>
        </p:txBody>
      </p:sp>
      <p:sp>
        <p:nvSpPr>
          <p:cNvPr id="5" name="Picture Placeholder 4">
            <a:extLst>
              <a:ext uri="{FF2B5EF4-FFF2-40B4-BE49-F238E27FC236}">
                <a16:creationId xmlns:a16="http://schemas.microsoft.com/office/drawing/2014/main" id="{749837D3-F6DB-DB49-B987-A2004B0611D5}"/>
              </a:ext>
            </a:extLst>
          </p:cNvPr>
          <p:cNvSpPr>
            <a:spLocks noGrp="1"/>
          </p:cNvSpPr>
          <p:nvPr>
            <p:ph type="pic" sz="quarter" idx="14"/>
          </p:nvPr>
        </p:nvSpPr>
        <p:spPr>
          <a:xfrm>
            <a:off x="6180195" y="1233489"/>
            <a:ext cx="5627631" cy="2576511"/>
          </a:xfrm>
          <a:prstGeom prst="rect">
            <a:avLst/>
          </a:prstGeom>
        </p:spPr>
        <p:txBody>
          <a:bodyPr/>
          <a:lstStyle>
            <a:lvl1pPr marL="0" indent="0">
              <a:buNone/>
              <a:defRPr baseline="0"/>
            </a:lvl1pPr>
          </a:lstStyle>
          <a:p>
            <a:r>
              <a:rPr lang="en-US"/>
              <a:t>Click icon to add picture</a:t>
            </a:r>
          </a:p>
        </p:txBody>
      </p:sp>
      <p:sp>
        <p:nvSpPr>
          <p:cNvPr id="8" name="Text Placeholder 7"/>
          <p:cNvSpPr>
            <a:spLocks noGrp="1"/>
          </p:cNvSpPr>
          <p:nvPr>
            <p:ph type="body" sz="quarter" idx="11" hasCustomPrompt="1"/>
          </p:nvPr>
        </p:nvSpPr>
        <p:spPr>
          <a:xfrm>
            <a:off x="6180195" y="3968576"/>
            <a:ext cx="5627631" cy="2520000"/>
          </a:xfrm>
        </p:spPr>
        <p:txBody>
          <a:bodyPr/>
          <a:lstStyle>
            <a:lvl1pPr marL="0" indent="0">
              <a:lnSpc>
                <a:spcPct val="100000"/>
              </a:lnSpc>
              <a:buFont typeface="Arial" panose="020B0604020202020204" pitchFamily="34" charset="0"/>
              <a:buNone/>
              <a:defRPr b="0"/>
            </a:lvl1pPr>
            <a:lvl2pPr marL="171446" indent="-171446">
              <a:buFont typeface="Arial" panose="020B0604020202020204" pitchFamily="34" charset="0"/>
              <a:buChar char="•"/>
              <a:defRPr/>
            </a:lvl2pPr>
          </a:lstStyle>
          <a:p>
            <a:pPr lvl="0"/>
            <a:r>
              <a:rPr lang="en-US"/>
              <a:t>Edit text</a:t>
            </a:r>
          </a:p>
        </p:txBody>
      </p:sp>
      <p:sp>
        <p:nvSpPr>
          <p:cNvPr id="10"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1" name="Text Placeholder 2">
            <a:extLst>
              <a:ext uri="{FF2B5EF4-FFF2-40B4-BE49-F238E27FC236}">
                <a16:creationId xmlns:a16="http://schemas.microsoft.com/office/drawing/2014/main" id="{0270B6DD-EFD0-B148-AC2D-17D9B4352A1A}"/>
              </a:ext>
            </a:extLst>
          </p:cNvPr>
          <p:cNvSpPr>
            <a:spLocks noGrp="1"/>
          </p:cNvSpPr>
          <p:nvPr>
            <p:ph type="body" sz="quarter" idx="12" hasCustomPrompt="1"/>
          </p:nvPr>
        </p:nvSpPr>
        <p:spPr>
          <a:xfrm>
            <a:off x="1212111" y="378746"/>
            <a:ext cx="10595714" cy="520263"/>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Tree>
    <p:extLst>
      <p:ext uri="{BB962C8B-B14F-4D97-AF65-F5344CB8AC3E}">
        <p14:creationId xmlns:p14="http://schemas.microsoft.com/office/powerpoint/2010/main" val="2342834896"/>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Tree>
    <p:extLst>
      <p:ext uri="{BB962C8B-B14F-4D97-AF65-F5344CB8AC3E}">
        <p14:creationId xmlns:p14="http://schemas.microsoft.com/office/powerpoint/2010/main" val="4067796895"/>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6">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1" name="Text Placeholder 2">
            <a:extLst>
              <a:ext uri="{FF2B5EF4-FFF2-40B4-BE49-F238E27FC236}">
                <a16:creationId xmlns:a16="http://schemas.microsoft.com/office/drawing/2014/main" id="{38251CB8-D58E-2E40-9211-8E4FCA38D552}"/>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rgbClr val="0BEEB7"/>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a:t>
            </a:r>
            <a:br>
              <a:rPr lang="en-US"/>
            </a:br>
            <a:r>
              <a:rPr lang="en-US"/>
              <a:t>edit slide title</a:t>
            </a:r>
          </a:p>
        </p:txBody>
      </p:sp>
      <p:sp>
        <p:nvSpPr>
          <p:cNvPr id="16" name="Text Placeholder 4">
            <a:extLst>
              <a:ext uri="{FF2B5EF4-FFF2-40B4-BE49-F238E27FC236}">
                <a16:creationId xmlns:a16="http://schemas.microsoft.com/office/drawing/2014/main" id="{D8A86F5A-A513-9341-866D-7D9CDC08496B}"/>
              </a:ext>
            </a:extLst>
          </p:cNvPr>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pic>
        <p:nvPicPr>
          <p:cNvPr id="17" name="Graphic 31">
            <a:extLst>
              <a:ext uri="{FF2B5EF4-FFF2-40B4-BE49-F238E27FC236}">
                <a16:creationId xmlns:a16="http://schemas.microsoft.com/office/drawing/2014/main" id="{E51E3436-B16C-5F48-AA8A-C3F6719B5E1D}"/>
              </a:ext>
            </a:extLst>
          </p:cNvPr>
          <p:cNvPicPr>
            <a:picLocks noChangeAspect="1"/>
          </p:cNvPicPr>
          <p:nvPr userDrawn="1"/>
        </p:nvPicPr>
        <p:blipFill>
          <a:blip r:embed="rId2" cstate="email">
            <a:duotone>
              <a:schemeClr val="accent2">
                <a:shade val="45000"/>
                <a:satMod val="135000"/>
              </a:schemeClr>
              <a:prstClr val="white"/>
            </a:duotone>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tretch>
            <a:fillRect/>
          </a:stretch>
        </p:blipFill>
        <p:spPr>
          <a:xfrm>
            <a:off x="269739" y="377825"/>
            <a:ext cx="738525" cy="522000"/>
          </a:xfrm>
          <a:prstGeom prst="rect">
            <a:avLst/>
          </a:prstGeom>
        </p:spPr>
      </p:pic>
      <p:grpSp>
        <p:nvGrpSpPr>
          <p:cNvPr id="18" name="Group 17">
            <a:extLst>
              <a:ext uri="{FF2B5EF4-FFF2-40B4-BE49-F238E27FC236}">
                <a16:creationId xmlns:a16="http://schemas.microsoft.com/office/drawing/2014/main" id="{6583914F-58FB-B34E-8161-C66E669476AF}"/>
              </a:ext>
            </a:extLst>
          </p:cNvPr>
          <p:cNvGrpSpPr/>
          <p:nvPr userDrawn="1"/>
        </p:nvGrpSpPr>
        <p:grpSpPr>
          <a:xfrm>
            <a:off x="-562704" y="4391077"/>
            <a:ext cx="5338709" cy="2177830"/>
            <a:chOff x="-2229" y="2361812"/>
            <a:chExt cx="11067619" cy="4514835"/>
          </a:xfrm>
          <a:solidFill>
            <a:schemeClr val="accent2"/>
          </a:solidFill>
        </p:grpSpPr>
        <p:sp>
          <p:nvSpPr>
            <p:cNvPr id="19" name="Freeform 18">
              <a:extLst>
                <a:ext uri="{FF2B5EF4-FFF2-40B4-BE49-F238E27FC236}">
                  <a16:creationId xmlns:a16="http://schemas.microsoft.com/office/drawing/2014/main" id="{E1FD4820-850C-3047-9711-AD5DD789A3DD}"/>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20" name="Freeform 19">
              <a:extLst>
                <a:ext uri="{FF2B5EF4-FFF2-40B4-BE49-F238E27FC236}">
                  <a16:creationId xmlns:a16="http://schemas.microsoft.com/office/drawing/2014/main" id="{E3AE8E64-5267-3141-A055-FBE33FE8BF5B}"/>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1" name="Freeform 20">
              <a:extLst>
                <a:ext uri="{FF2B5EF4-FFF2-40B4-BE49-F238E27FC236}">
                  <a16:creationId xmlns:a16="http://schemas.microsoft.com/office/drawing/2014/main" id="{A4413C9C-C76C-B642-B162-F8DBD3B14B9D}"/>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1116668104"/>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7">
    <p:spTree>
      <p:nvGrpSpPr>
        <p:cNvPr id="1" name=""/>
        <p:cNvGrpSpPr/>
        <p:nvPr/>
      </p:nvGrpSpPr>
      <p:grpSpPr>
        <a:xfrm>
          <a:off x="0" y="0"/>
          <a:ext cx="0" cy="0"/>
          <a:chOff x="0" y="0"/>
          <a:chExt cx="0" cy="0"/>
        </a:xfrm>
      </p:grpSpPr>
      <p:sp>
        <p:nvSpPr>
          <p:cNvPr id="6" name="Rectangle 5"/>
          <p:cNvSpPr/>
          <p:nvPr userDrawn="1"/>
        </p:nvSpPr>
        <p:spPr>
          <a:xfrm>
            <a:off x="0" y="0"/>
            <a:ext cx="4070352"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1" name="Freeform 10">
            <a:extLst>
              <a:ext uri="{FF2B5EF4-FFF2-40B4-BE49-F238E27FC236}">
                <a16:creationId xmlns:a16="http://schemas.microsoft.com/office/drawing/2014/main" id="{8857B351-2725-8440-AA09-147EA78EACC8}"/>
              </a:ext>
            </a:extLst>
          </p:cNvPr>
          <p:cNvSpPr/>
          <p:nvPr userDrawn="1"/>
        </p:nvSpPr>
        <p:spPr>
          <a:xfrm>
            <a:off x="-84149" y="4328581"/>
            <a:ext cx="4637893" cy="1993841"/>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tx2"/>
          </a:solidFill>
          <a:ln w="6350" cap="flat">
            <a:noFill/>
            <a:prstDash val="solid"/>
            <a:miter/>
          </a:ln>
        </p:spPr>
        <p:txBody>
          <a:bodyPr rtlCol="0" anchor="ctr"/>
          <a:lstStyle/>
          <a:p>
            <a:endParaRPr lang="en-GB"/>
          </a:p>
        </p:txBody>
      </p:sp>
      <p:sp>
        <p:nvSpPr>
          <p:cNvPr id="8" name="Text Placeholder 2">
            <a:extLst>
              <a:ext uri="{FF2B5EF4-FFF2-40B4-BE49-F238E27FC236}">
                <a16:creationId xmlns:a16="http://schemas.microsoft.com/office/drawing/2014/main" id="{223B611D-7B8F-B64E-B297-6F15D8AC0FB4}"/>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rgbClr val="0BEEB7"/>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a:t>
            </a:r>
            <a:br>
              <a:rPr lang="en-US"/>
            </a:br>
            <a:r>
              <a:rPr lang="en-US"/>
              <a:t>edit slide title</a:t>
            </a:r>
          </a:p>
        </p:txBody>
      </p:sp>
      <p:sp>
        <p:nvSpPr>
          <p:cNvPr id="12" name="Text Placeholder 4">
            <a:extLst>
              <a:ext uri="{FF2B5EF4-FFF2-40B4-BE49-F238E27FC236}">
                <a16:creationId xmlns:a16="http://schemas.microsoft.com/office/drawing/2014/main" id="{38D7BEBB-3A9D-CE4F-9ABE-4764209FC9CD}"/>
              </a:ext>
            </a:extLst>
          </p:cNvPr>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pic>
        <p:nvPicPr>
          <p:cNvPr id="13" name="Graphic 31">
            <a:extLst>
              <a:ext uri="{FF2B5EF4-FFF2-40B4-BE49-F238E27FC236}">
                <a16:creationId xmlns:a16="http://schemas.microsoft.com/office/drawing/2014/main" id="{59F936A6-C45C-DE4D-B127-38C5B78DBD54}"/>
              </a:ext>
            </a:extLst>
          </p:cNvPr>
          <p:cNvPicPr>
            <a:picLocks noChangeAspect="1"/>
          </p:cNvPicPr>
          <p:nvPr userDrawn="1"/>
        </p:nvPicPr>
        <p:blipFill>
          <a:blip r:embed="rId2" cstate="email">
            <a:duotone>
              <a:schemeClr val="accent2">
                <a:shade val="45000"/>
                <a:satMod val="135000"/>
              </a:schemeClr>
              <a:prstClr val="white"/>
            </a:duotone>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736062778"/>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Title slide 1">
    <p:bg>
      <p:bgPr>
        <a:solidFill>
          <a:srgbClr val="03EAB3"/>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6978A22-79ED-C346-B050-A5F64C0ACAA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848191" y="0"/>
            <a:ext cx="9343809" cy="685800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8" name="Text Placeholder 6"/>
          <p:cNvSpPr>
            <a:spLocks noGrp="1"/>
          </p:cNvSpPr>
          <p:nvPr>
            <p:ph type="body" sz="quarter" idx="12" hasCustomPrompt="1"/>
          </p:nvPr>
        </p:nvSpPr>
        <p:spPr>
          <a:xfrm>
            <a:off x="385300" y="5306004"/>
            <a:ext cx="3919999"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a:t>Edit text</a:t>
            </a:r>
          </a:p>
        </p:txBody>
      </p:sp>
      <p:sp>
        <p:nvSpPr>
          <p:cNvPr id="18"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5300" y="1914129"/>
            <a:ext cx="3919999" cy="2277604"/>
          </a:xfrm>
        </p:spPr>
        <p:txBody>
          <a:bodyPr anchor="b" anchorCtr="0">
            <a:noAutofit/>
          </a:bodyPr>
          <a:lstStyle>
            <a:lvl1pPr algn="l">
              <a:lnSpc>
                <a:spcPct val="100000"/>
              </a:lnSpc>
              <a:defRPr sz="3600" cap="all" baseline="0"/>
            </a:lvl1pPr>
          </a:lstStyle>
          <a:p>
            <a:r>
              <a:rPr lang="en-US" noProof="0"/>
              <a:t>CLICK TO EDIT TITLE</a:t>
            </a:r>
            <a:endParaRPr lang="en-GB" noProof="0"/>
          </a:p>
        </p:txBody>
      </p:sp>
      <p:grpSp>
        <p:nvGrpSpPr>
          <p:cNvPr id="16" name="Group 15"/>
          <p:cNvGrpSpPr/>
          <p:nvPr userDrawn="1"/>
        </p:nvGrpSpPr>
        <p:grpSpPr>
          <a:xfrm>
            <a:off x="509568" y="3503895"/>
            <a:ext cx="6359624" cy="2437013"/>
            <a:chOff x="-1420" y="3503895"/>
            <a:chExt cx="6359624" cy="2437013"/>
          </a:xfrm>
          <a:solidFill>
            <a:srgbClr val="004050"/>
          </a:solidFill>
        </p:grpSpPr>
        <p:sp>
          <p:nvSpPr>
            <p:cNvPr id="17" name="Freeform 16">
              <a:extLst>
                <a:ext uri="{FF2B5EF4-FFF2-40B4-BE49-F238E27FC236}">
                  <a16:creationId xmlns:a16="http://schemas.microsoft.com/office/drawing/2014/main" id="{2F450B4C-241D-A544-BBEF-175E01D6A139}"/>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19" name="Freeform 18">
              <a:extLst>
                <a:ext uri="{FF2B5EF4-FFF2-40B4-BE49-F238E27FC236}">
                  <a16:creationId xmlns:a16="http://schemas.microsoft.com/office/drawing/2014/main" id="{17BA7C41-EA1C-2F4D-90C7-EC472AB85B8A}"/>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0" name="Freeform 19">
              <a:extLst>
                <a:ext uri="{FF2B5EF4-FFF2-40B4-BE49-F238E27FC236}">
                  <a16:creationId xmlns:a16="http://schemas.microsoft.com/office/drawing/2014/main" id="{2F450B4C-241D-A544-BBEF-175E01D6A139}"/>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
        <p:nvSpPr>
          <p:cNvPr id="11" name="Rectangle 10">
            <a:extLst>
              <a:ext uri="{FF2B5EF4-FFF2-40B4-BE49-F238E27FC236}">
                <a16:creationId xmlns:a16="http://schemas.microsoft.com/office/drawing/2014/main" id="{2FEF35C1-44BF-B94B-A048-96124C64D190}"/>
              </a:ext>
            </a:extLst>
          </p:cNvPr>
          <p:cNvSpPr/>
          <p:nvPr userDrawn="1"/>
        </p:nvSpPr>
        <p:spPr>
          <a:xfrm>
            <a:off x="0" y="4310243"/>
            <a:ext cx="4407461" cy="227469"/>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12" name="Rectangle 11">
            <a:extLst>
              <a:ext uri="{FF2B5EF4-FFF2-40B4-BE49-F238E27FC236}">
                <a16:creationId xmlns:a16="http://schemas.microsoft.com/office/drawing/2014/main" id="{78654564-8AAA-2B4B-A7F2-A093E969C4FB}"/>
              </a:ext>
            </a:extLst>
          </p:cNvPr>
          <p:cNvSpPr/>
          <p:nvPr userDrawn="1"/>
        </p:nvSpPr>
        <p:spPr>
          <a:xfrm>
            <a:off x="0" y="4903556"/>
            <a:ext cx="4407461" cy="227469"/>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Tree>
    <p:extLst>
      <p:ext uri="{BB962C8B-B14F-4D97-AF65-F5344CB8AC3E}">
        <p14:creationId xmlns:p14="http://schemas.microsoft.com/office/powerpoint/2010/main" val="2718492022"/>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Arrow Left 01">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7" name="Text Placeholder 4">
            <a:extLst>
              <a:ext uri="{FF2B5EF4-FFF2-40B4-BE49-F238E27FC236}">
                <a16:creationId xmlns:a16="http://schemas.microsoft.com/office/drawing/2014/main" id="{89A70FBC-EACC-CB4D-8FF2-D940F6554594}"/>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Title needs to be in sentence case</a:t>
            </a:r>
          </a:p>
        </p:txBody>
      </p:sp>
      <p:sp>
        <p:nvSpPr>
          <p:cNvPr id="10" name="Freeform 9">
            <a:extLst>
              <a:ext uri="{FF2B5EF4-FFF2-40B4-BE49-F238E27FC236}">
                <a16:creationId xmlns:a16="http://schemas.microsoft.com/office/drawing/2014/main" id="{E3AD9FC4-14AA-FE45-A908-CEA608187AD1}"/>
              </a:ext>
            </a:extLst>
          </p:cNvPr>
          <p:cNvSpPr/>
          <p:nvPr userDrawn="1"/>
        </p:nvSpPr>
        <p:spPr>
          <a:xfrm>
            <a:off x="760702" y="4249625"/>
            <a:ext cx="4001620" cy="1963059"/>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tx2"/>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395497918"/>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Arrow Left 02">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Title needs to be in sentence case</a:t>
            </a:r>
          </a:p>
        </p:txBody>
      </p:sp>
      <p:sp>
        <p:nvSpPr>
          <p:cNvPr id="10" name="Freeform 9">
            <a:extLst>
              <a:ext uri="{FF2B5EF4-FFF2-40B4-BE49-F238E27FC236}">
                <a16:creationId xmlns:a16="http://schemas.microsoft.com/office/drawing/2014/main" id="{B8FDF2C7-07B4-C044-8A2A-5A95A38A7A75}"/>
              </a:ext>
            </a:extLst>
          </p:cNvPr>
          <p:cNvSpPr/>
          <p:nvPr userDrawn="1"/>
        </p:nvSpPr>
        <p:spPr>
          <a:xfrm>
            <a:off x="532679" y="4057904"/>
            <a:ext cx="4344121" cy="2131078"/>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tx2"/>
          </a:solidFill>
          <a:ln w="6350" cap="flat">
            <a:noFill/>
            <a:prstDash val="solid"/>
            <a:miter/>
          </a:ln>
        </p:spPr>
        <p:txBody>
          <a:bodyPr rtlCol="0" anchor="ctr"/>
          <a:lstStyle/>
          <a:p>
            <a:endParaRPr lang="en-GB" sz="1351"/>
          </a:p>
        </p:txBody>
      </p:sp>
      <p:sp>
        <p:nvSpPr>
          <p:cNvPr id="11" name="Rectangle 10">
            <a:extLst>
              <a:ext uri="{FF2B5EF4-FFF2-40B4-BE49-F238E27FC236}">
                <a16:creationId xmlns:a16="http://schemas.microsoft.com/office/drawing/2014/main" id="{A877B1AE-DDD5-344B-B1BD-90E64517C1BF}"/>
              </a:ext>
            </a:extLst>
          </p:cNvPr>
          <p:cNvSpPr/>
          <p:nvPr userDrawn="1"/>
        </p:nvSpPr>
        <p:spPr>
          <a:xfrm>
            <a:off x="0" y="4968240"/>
            <a:ext cx="738525" cy="33092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 Placeholder 4">
            <a:extLst>
              <a:ext uri="{FF2B5EF4-FFF2-40B4-BE49-F238E27FC236}">
                <a16:creationId xmlns:a16="http://schemas.microsoft.com/office/drawing/2014/main" id="{08CE8C71-4A26-D849-813C-580602CCBDA2}"/>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2888925092"/>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Arrow Left 03">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Title needs to be in sentence case</a:t>
            </a:r>
          </a:p>
        </p:txBody>
      </p:sp>
      <p:sp>
        <p:nvSpPr>
          <p:cNvPr id="11" name="Freeform 10">
            <a:extLst>
              <a:ext uri="{FF2B5EF4-FFF2-40B4-BE49-F238E27FC236}">
                <a16:creationId xmlns:a16="http://schemas.microsoft.com/office/drawing/2014/main" id="{F7F1DFDE-2237-1A41-BE09-8566981A4A31}"/>
              </a:ext>
            </a:extLst>
          </p:cNvPr>
          <p:cNvSpPr/>
          <p:nvPr userDrawn="1"/>
        </p:nvSpPr>
        <p:spPr>
          <a:xfrm>
            <a:off x="1236864" y="4142571"/>
            <a:ext cx="3512936" cy="3996435"/>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chemeClr val="tx2"/>
          </a:solidFill>
          <a:ln w="6350" cap="flat">
            <a:noFill/>
            <a:prstDash val="solid"/>
            <a:miter/>
          </a:ln>
        </p:spPr>
        <p:txBody>
          <a:bodyPr rtlCol="0" anchor="ctr"/>
          <a:lstStyle/>
          <a:p>
            <a:endParaRPr lang="en-GB"/>
          </a:p>
        </p:txBody>
      </p:sp>
      <p:sp>
        <p:nvSpPr>
          <p:cNvPr id="10" name="Text Placeholder 4">
            <a:extLst>
              <a:ext uri="{FF2B5EF4-FFF2-40B4-BE49-F238E27FC236}">
                <a16:creationId xmlns:a16="http://schemas.microsoft.com/office/drawing/2014/main" id="{122CC552-B995-3D44-97DB-048FA9D7391C}"/>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132269954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Arrow Left 04">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10" name="Graphic 31">
            <a:extLst>
              <a:ext uri="{FF2B5EF4-FFF2-40B4-BE49-F238E27FC236}">
                <a16:creationId xmlns:a16="http://schemas.microsoft.com/office/drawing/2014/main" id="{CCC3FDA3-772C-6242-A8B9-D7125563CE8C}"/>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Text Placeholder 2">
            <a:extLst>
              <a:ext uri="{FF2B5EF4-FFF2-40B4-BE49-F238E27FC236}">
                <a16:creationId xmlns:a16="http://schemas.microsoft.com/office/drawing/2014/main" id="{43AE319F-CE2E-AE43-9BFF-5538F7EE6AF1}"/>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Title needs to be in sentence case</a:t>
            </a:r>
          </a:p>
        </p:txBody>
      </p:sp>
      <p:sp>
        <p:nvSpPr>
          <p:cNvPr id="15" name="Freeform 14">
            <a:extLst>
              <a:ext uri="{FF2B5EF4-FFF2-40B4-BE49-F238E27FC236}">
                <a16:creationId xmlns:a16="http://schemas.microsoft.com/office/drawing/2014/main" id="{C80F07E2-51B4-654E-A1CA-3B756AF75623}"/>
              </a:ext>
            </a:extLst>
          </p:cNvPr>
          <p:cNvSpPr/>
          <p:nvPr userDrawn="1"/>
        </p:nvSpPr>
        <p:spPr>
          <a:xfrm>
            <a:off x="843210" y="4431729"/>
            <a:ext cx="4136901" cy="1728688"/>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rgbClr val="0BEEB7"/>
          </a:solidFill>
          <a:ln w="6350" cap="flat">
            <a:noFill/>
            <a:prstDash val="solid"/>
            <a:miter/>
          </a:ln>
        </p:spPr>
        <p:txBody>
          <a:bodyPr rtlCol="0" anchor="ctr"/>
          <a:lstStyle/>
          <a:p>
            <a:endParaRPr lang="en-GB" sz="1351"/>
          </a:p>
        </p:txBody>
      </p:sp>
      <p:sp>
        <p:nvSpPr>
          <p:cNvPr id="7" name="Text Placeholder 4">
            <a:extLst>
              <a:ext uri="{FF2B5EF4-FFF2-40B4-BE49-F238E27FC236}">
                <a16:creationId xmlns:a16="http://schemas.microsoft.com/office/drawing/2014/main" id="{C6C80C38-3722-474E-8B11-A2D0DDDA4086}"/>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2589326424"/>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Arrow Left_05">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Title needs to be in sentence case</a:t>
            </a:r>
          </a:p>
        </p:txBody>
      </p:sp>
      <p:sp>
        <p:nvSpPr>
          <p:cNvPr id="12" name="Freeform 11">
            <a:extLst>
              <a:ext uri="{FF2B5EF4-FFF2-40B4-BE49-F238E27FC236}">
                <a16:creationId xmlns:a16="http://schemas.microsoft.com/office/drawing/2014/main" id="{5AFE35B4-921A-C145-8647-3DC89DF1E25E}"/>
              </a:ext>
            </a:extLst>
          </p:cNvPr>
          <p:cNvSpPr/>
          <p:nvPr userDrawn="1"/>
        </p:nvSpPr>
        <p:spPr>
          <a:xfrm>
            <a:off x="532679" y="4141127"/>
            <a:ext cx="4321328" cy="1964632"/>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rgbClr val="09EDB8"/>
          </a:solidFill>
          <a:ln w="6350" cap="flat">
            <a:noFill/>
            <a:prstDash val="solid"/>
            <a:miter/>
          </a:ln>
        </p:spPr>
        <p:txBody>
          <a:bodyPr rtlCol="0" anchor="ctr"/>
          <a:lstStyle/>
          <a:p>
            <a:endParaRPr lang="en-GB" sz="1351"/>
          </a:p>
        </p:txBody>
      </p:sp>
      <p:sp>
        <p:nvSpPr>
          <p:cNvPr id="10" name="Text Placeholder 4">
            <a:extLst>
              <a:ext uri="{FF2B5EF4-FFF2-40B4-BE49-F238E27FC236}">
                <a16:creationId xmlns:a16="http://schemas.microsoft.com/office/drawing/2014/main" id="{DF12CDA4-6DB7-9B47-B8BD-BC7266102294}"/>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3386269025"/>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Arrow Left 06">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grpSp>
        <p:nvGrpSpPr>
          <p:cNvPr id="19" name="Group 18"/>
          <p:cNvGrpSpPr/>
          <p:nvPr userDrawn="1"/>
        </p:nvGrpSpPr>
        <p:grpSpPr>
          <a:xfrm>
            <a:off x="-754639" y="4113557"/>
            <a:ext cx="5797612" cy="2365031"/>
            <a:chOff x="-2229" y="2361812"/>
            <a:chExt cx="11067619" cy="4514835"/>
          </a:xfrm>
          <a:solidFill>
            <a:schemeClr val="accent2"/>
          </a:solidFill>
        </p:grpSpPr>
        <p:sp>
          <p:nvSpPr>
            <p:cNvPr id="20" name="Freeform 19">
              <a:extLst>
                <a:ext uri="{FF2B5EF4-FFF2-40B4-BE49-F238E27FC236}">
                  <a16:creationId xmlns:a16="http://schemas.microsoft.com/office/drawing/2014/main" id="{2F450B4C-241D-A544-BBEF-175E01D6A139}"/>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21" name="Freeform 20">
              <a:extLst>
                <a:ext uri="{FF2B5EF4-FFF2-40B4-BE49-F238E27FC236}">
                  <a16:creationId xmlns:a16="http://schemas.microsoft.com/office/drawing/2014/main" id="{17BA7C41-EA1C-2F4D-90C7-EC472AB85B8A}"/>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2" name="Freeform 21">
              <a:extLst>
                <a:ext uri="{FF2B5EF4-FFF2-40B4-BE49-F238E27FC236}">
                  <a16:creationId xmlns:a16="http://schemas.microsoft.com/office/drawing/2014/main" id="{2F450B4C-241D-A544-BBEF-175E01D6A139}"/>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pic>
        <p:nvPicPr>
          <p:cNvPr id="10" name="Graphic 31">
            <a:extLst>
              <a:ext uri="{FF2B5EF4-FFF2-40B4-BE49-F238E27FC236}">
                <a16:creationId xmlns:a16="http://schemas.microsoft.com/office/drawing/2014/main" id="{CCC3FDA3-772C-6242-A8B9-D7125563CE8C}"/>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Text Placeholder 2">
            <a:extLst>
              <a:ext uri="{FF2B5EF4-FFF2-40B4-BE49-F238E27FC236}">
                <a16:creationId xmlns:a16="http://schemas.microsoft.com/office/drawing/2014/main" id="{43AE319F-CE2E-AE43-9BFF-5538F7EE6AF1}"/>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Title needs to be in sentence case</a:t>
            </a:r>
          </a:p>
        </p:txBody>
      </p:sp>
      <p:sp>
        <p:nvSpPr>
          <p:cNvPr id="11" name="Text Placeholder 4">
            <a:extLst>
              <a:ext uri="{FF2B5EF4-FFF2-40B4-BE49-F238E27FC236}">
                <a16:creationId xmlns:a16="http://schemas.microsoft.com/office/drawing/2014/main" id="{C688DDD5-996C-5A49-B7AA-2FBE46226519}"/>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3995273153"/>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Arrow Left_07">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3" name="Freeform 12">
            <a:extLst>
              <a:ext uri="{FF2B5EF4-FFF2-40B4-BE49-F238E27FC236}">
                <a16:creationId xmlns:a16="http://schemas.microsoft.com/office/drawing/2014/main" id="{BA8E277A-0AB8-D043-A382-89558AF5F60C}"/>
              </a:ext>
            </a:extLst>
          </p:cNvPr>
          <p:cNvSpPr/>
          <p:nvPr userDrawn="1"/>
        </p:nvSpPr>
        <p:spPr>
          <a:xfrm>
            <a:off x="-533400" y="4101323"/>
            <a:ext cx="5300406" cy="2250265"/>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tx2"/>
          </a:solidFill>
          <a:ln w="6350" cap="flat">
            <a:noFill/>
            <a:prstDash val="solid"/>
            <a:miter/>
          </a:ln>
        </p:spPr>
        <p:txBody>
          <a:bodyPr rtlCol="0" anchor="ctr"/>
          <a:lstStyle/>
          <a:p>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Title needs to be in sentence case</a:t>
            </a:r>
          </a:p>
        </p:txBody>
      </p:sp>
      <p:sp>
        <p:nvSpPr>
          <p:cNvPr id="10" name="Text Placeholder 4">
            <a:extLst>
              <a:ext uri="{FF2B5EF4-FFF2-40B4-BE49-F238E27FC236}">
                <a16:creationId xmlns:a16="http://schemas.microsoft.com/office/drawing/2014/main" id="{67306422-B398-BC4C-8476-3EB6DBC1663E}"/>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2168013846"/>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xt and Image (half screen) 01">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5" name="Text Placeholder 7">
            <a:extLst>
              <a:ext uri="{FF2B5EF4-FFF2-40B4-BE49-F238E27FC236}">
                <a16:creationId xmlns:a16="http://schemas.microsoft.com/office/drawing/2014/main" id="{DC08678F-C010-7546-A7A1-17A104779427}"/>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
        <p:nvSpPr>
          <p:cNvPr id="16" name="Freeform 15">
            <a:extLst>
              <a:ext uri="{FF2B5EF4-FFF2-40B4-BE49-F238E27FC236}">
                <a16:creationId xmlns:a16="http://schemas.microsoft.com/office/drawing/2014/main" id="{C244723F-EF77-3046-B511-E60DA7907AC2}"/>
              </a:ext>
            </a:extLst>
          </p:cNvPr>
          <p:cNvSpPr/>
          <p:nvPr userDrawn="1"/>
        </p:nvSpPr>
        <p:spPr>
          <a:xfrm>
            <a:off x="2422102" y="4970822"/>
            <a:ext cx="3546719" cy="1739900"/>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tx2"/>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913617527"/>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 and Image (half screen) 02">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9" name="Freeform 8">
            <a:extLst>
              <a:ext uri="{FF2B5EF4-FFF2-40B4-BE49-F238E27FC236}">
                <a16:creationId xmlns:a16="http://schemas.microsoft.com/office/drawing/2014/main" id="{0469B6E3-6CD5-4D4F-A57C-003069CEB064}"/>
              </a:ext>
            </a:extLst>
          </p:cNvPr>
          <p:cNvSpPr/>
          <p:nvPr userDrawn="1"/>
        </p:nvSpPr>
        <p:spPr>
          <a:xfrm>
            <a:off x="1789084" y="4890533"/>
            <a:ext cx="4478918" cy="2197205"/>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tx2"/>
          </a:solidFill>
          <a:ln w="6350" cap="flat">
            <a:noFill/>
            <a:prstDash val="solid"/>
            <a:miter/>
          </a:ln>
        </p:spPr>
        <p:txBody>
          <a:bodyPr rtlCol="0" anchor="ctr"/>
          <a:lstStyle/>
          <a:p>
            <a:endParaRPr lang="en-GB" sz="1351"/>
          </a:p>
        </p:txBody>
      </p:sp>
      <p:sp>
        <p:nvSpPr>
          <p:cNvPr id="10" name="Rectangle 9">
            <a:extLst>
              <a:ext uri="{FF2B5EF4-FFF2-40B4-BE49-F238E27FC236}">
                <a16:creationId xmlns:a16="http://schemas.microsoft.com/office/drawing/2014/main" id="{01838B36-A078-CF4D-A693-2C3B6B5F0CD6}"/>
              </a:ext>
            </a:extLst>
          </p:cNvPr>
          <p:cNvSpPr/>
          <p:nvPr userDrawn="1"/>
        </p:nvSpPr>
        <p:spPr>
          <a:xfrm>
            <a:off x="0" y="5832402"/>
            <a:ext cx="3047640" cy="33886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 Placeholder 7">
            <a:extLst>
              <a:ext uri="{FF2B5EF4-FFF2-40B4-BE49-F238E27FC236}">
                <a16:creationId xmlns:a16="http://schemas.microsoft.com/office/drawing/2014/main" id="{A5440E06-BD51-134C-8922-1FED8CE30B17}"/>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372539000"/>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ext and Image (half screen) 03">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4" name="Freeform 13">
            <a:extLst>
              <a:ext uri="{FF2B5EF4-FFF2-40B4-BE49-F238E27FC236}">
                <a16:creationId xmlns:a16="http://schemas.microsoft.com/office/drawing/2014/main" id="{B3ABDBCC-56D7-7941-A0AC-0A070DEBA30C}"/>
              </a:ext>
            </a:extLst>
          </p:cNvPr>
          <p:cNvSpPr/>
          <p:nvPr userDrawn="1"/>
        </p:nvSpPr>
        <p:spPr>
          <a:xfrm>
            <a:off x="2980995" y="4828704"/>
            <a:ext cx="3115005" cy="3543735"/>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chemeClr val="tx2"/>
          </a:solidFill>
          <a:ln w="6350" cap="flat">
            <a:noFill/>
            <a:prstDash val="solid"/>
            <a:miter/>
          </a:ln>
        </p:spPr>
        <p:txBody>
          <a:bodyPr rtlCol="0" anchor="ctr"/>
          <a:lstStyle/>
          <a:p>
            <a:endParaRPr lang="en-GB"/>
          </a:p>
        </p:txBody>
      </p:sp>
      <p:sp>
        <p:nvSpPr>
          <p:cNvPr id="9" name="Text Placeholder 7">
            <a:extLst>
              <a:ext uri="{FF2B5EF4-FFF2-40B4-BE49-F238E27FC236}">
                <a16:creationId xmlns:a16="http://schemas.microsoft.com/office/drawing/2014/main" id="{7D437921-F8BF-FB43-B188-28C7B472CCE6}"/>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287918574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2_Title slide 1">
    <p:bg>
      <p:bgPr>
        <a:solidFill>
          <a:schemeClr val="tx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655FC24-E422-114B-A553-7B78DA632033}"/>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203731" y="-1"/>
            <a:ext cx="9988270" cy="6858001"/>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8" name="Text Placeholder 6"/>
          <p:cNvSpPr>
            <a:spLocks noGrp="1"/>
          </p:cNvSpPr>
          <p:nvPr>
            <p:ph type="body" sz="quarter" idx="12" hasCustomPrompt="1"/>
          </p:nvPr>
        </p:nvSpPr>
        <p:spPr>
          <a:xfrm>
            <a:off x="385300" y="5306004"/>
            <a:ext cx="3919999"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a:t>Edit text</a:t>
            </a:r>
          </a:p>
        </p:txBody>
      </p:sp>
      <p:sp>
        <p:nvSpPr>
          <p:cNvPr id="18"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5300" y="1914129"/>
            <a:ext cx="3919999" cy="2277604"/>
          </a:xfrm>
        </p:spPr>
        <p:txBody>
          <a:bodyPr anchor="b" anchorCtr="0">
            <a:noAutofit/>
          </a:bodyPr>
          <a:lstStyle>
            <a:lvl1pPr algn="l">
              <a:lnSpc>
                <a:spcPct val="100000"/>
              </a:lnSpc>
              <a:defRPr sz="3600" cap="all" baseline="0"/>
            </a:lvl1pPr>
          </a:lstStyle>
          <a:p>
            <a:r>
              <a:rPr lang="en-US" noProof="0"/>
              <a:t>CLICK TO EDIT TITLE</a:t>
            </a:r>
            <a:endParaRPr lang="en-GB" noProof="0"/>
          </a:p>
        </p:txBody>
      </p:sp>
      <p:grpSp>
        <p:nvGrpSpPr>
          <p:cNvPr id="16" name="Group 15"/>
          <p:cNvGrpSpPr/>
          <p:nvPr userDrawn="1"/>
        </p:nvGrpSpPr>
        <p:grpSpPr>
          <a:xfrm>
            <a:off x="509568" y="3503895"/>
            <a:ext cx="6359624" cy="2437013"/>
            <a:chOff x="-1420" y="3503895"/>
            <a:chExt cx="6359624" cy="2437013"/>
          </a:xfrm>
          <a:solidFill>
            <a:srgbClr val="004050"/>
          </a:solidFill>
        </p:grpSpPr>
        <p:sp>
          <p:nvSpPr>
            <p:cNvPr id="17" name="Freeform 16">
              <a:extLst>
                <a:ext uri="{FF2B5EF4-FFF2-40B4-BE49-F238E27FC236}">
                  <a16:creationId xmlns:a16="http://schemas.microsoft.com/office/drawing/2014/main" id="{2F450B4C-241D-A544-BBEF-175E01D6A139}"/>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19" name="Freeform 18">
              <a:extLst>
                <a:ext uri="{FF2B5EF4-FFF2-40B4-BE49-F238E27FC236}">
                  <a16:creationId xmlns:a16="http://schemas.microsoft.com/office/drawing/2014/main" id="{17BA7C41-EA1C-2F4D-90C7-EC472AB85B8A}"/>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0" name="Freeform 19">
              <a:extLst>
                <a:ext uri="{FF2B5EF4-FFF2-40B4-BE49-F238E27FC236}">
                  <a16:creationId xmlns:a16="http://schemas.microsoft.com/office/drawing/2014/main" id="{2F450B4C-241D-A544-BBEF-175E01D6A139}"/>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
        <p:nvSpPr>
          <p:cNvPr id="11" name="Rectangle 10">
            <a:extLst>
              <a:ext uri="{FF2B5EF4-FFF2-40B4-BE49-F238E27FC236}">
                <a16:creationId xmlns:a16="http://schemas.microsoft.com/office/drawing/2014/main" id="{2FEF35C1-44BF-B94B-A048-96124C64D190}"/>
              </a:ext>
            </a:extLst>
          </p:cNvPr>
          <p:cNvSpPr/>
          <p:nvPr userDrawn="1"/>
        </p:nvSpPr>
        <p:spPr>
          <a:xfrm>
            <a:off x="0" y="4310243"/>
            <a:ext cx="4407461" cy="227469"/>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12" name="Rectangle 11">
            <a:extLst>
              <a:ext uri="{FF2B5EF4-FFF2-40B4-BE49-F238E27FC236}">
                <a16:creationId xmlns:a16="http://schemas.microsoft.com/office/drawing/2014/main" id="{78654564-8AAA-2B4B-A7F2-A093E969C4FB}"/>
              </a:ext>
            </a:extLst>
          </p:cNvPr>
          <p:cNvSpPr/>
          <p:nvPr userDrawn="1"/>
        </p:nvSpPr>
        <p:spPr>
          <a:xfrm>
            <a:off x="0" y="4903556"/>
            <a:ext cx="4407461" cy="227469"/>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Tree>
    <p:extLst>
      <p:ext uri="{BB962C8B-B14F-4D97-AF65-F5344CB8AC3E}">
        <p14:creationId xmlns:p14="http://schemas.microsoft.com/office/powerpoint/2010/main" val="1682079407"/>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ext and Image (half screen) 04">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Freeform 12">
            <a:extLst>
              <a:ext uri="{FF2B5EF4-FFF2-40B4-BE49-F238E27FC236}">
                <a16:creationId xmlns:a16="http://schemas.microsoft.com/office/drawing/2014/main" id="{7B0E7391-6002-FB45-BBA6-F3FB8D17702E}"/>
              </a:ext>
            </a:extLst>
          </p:cNvPr>
          <p:cNvSpPr/>
          <p:nvPr userDrawn="1"/>
        </p:nvSpPr>
        <p:spPr>
          <a:xfrm>
            <a:off x="2438400" y="4986716"/>
            <a:ext cx="3800356" cy="1588056"/>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chemeClr val="accent2"/>
          </a:solidFill>
          <a:ln w="6350" cap="flat">
            <a:noFill/>
            <a:prstDash val="solid"/>
            <a:miter/>
          </a:ln>
        </p:spPr>
        <p:txBody>
          <a:bodyPr rtlCol="0" anchor="ctr"/>
          <a:lstStyle/>
          <a:p>
            <a:endParaRPr lang="en-GB"/>
          </a:p>
        </p:txBody>
      </p:sp>
      <p:sp>
        <p:nvSpPr>
          <p:cNvPr id="9" name="Text Placeholder 7">
            <a:extLst>
              <a:ext uri="{FF2B5EF4-FFF2-40B4-BE49-F238E27FC236}">
                <a16:creationId xmlns:a16="http://schemas.microsoft.com/office/drawing/2014/main" id="{8D950501-8A96-F740-8901-23C73CDCDD2D}"/>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1668724322"/>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ext and Image (half screen) 05">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Freeform 8">
            <a:extLst>
              <a:ext uri="{FF2B5EF4-FFF2-40B4-BE49-F238E27FC236}">
                <a16:creationId xmlns:a16="http://schemas.microsoft.com/office/drawing/2014/main" id="{995C290C-8FFE-F94A-AD94-999FF732A5AE}"/>
              </a:ext>
            </a:extLst>
          </p:cNvPr>
          <p:cNvSpPr/>
          <p:nvPr userDrawn="1"/>
        </p:nvSpPr>
        <p:spPr>
          <a:xfrm>
            <a:off x="2260600" y="4883058"/>
            <a:ext cx="3978156" cy="1808614"/>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rgbClr val="09EDB8"/>
          </a:solidFill>
          <a:ln w="6350" cap="flat">
            <a:noFill/>
            <a:prstDash val="solid"/>
            <a:miter/>
          </a:ln>
        </p:spPr>
        <p:txBody>
          <a:bodyPr rtlCol="0" anchor="ctr"/>
          <a:lstStyle/>
          <a:p>
            <a:endParaRPr lang="en-GB">
              <a:solidFill>
                <a:srgbClr val="FF0000"/>
              </a:solidFill>
            </a:endParaRPr>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Text Placeholder 7">
            <a:extLst>
              <a:ext uri="{FF2B5EF4-FFF2-40B4-BE49-F238E27FC236}">
                <a16:creationId xmlns:a16="http://schemas.microsoft.com/office/drawing/2014/main" id="{5ABD8F74-8FD6-554A-BB95-259D126DE6E1}"/>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1373587223"/>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ext and Image (half screen) 06">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grpSp>
        <p:nvGrpSpPr>
          <p:cNvPr id="9" name="Group 8">
            <a:extLst>
              <a:ext uri="{FF2B5EF4-FFF2-40B4-BE49-F238E27FC236}">
                <a16:creationId xmlns:a16="http://schemas.microsoft.com/office/drawing/2014/main" id="{468EB35F-FFAA-8442-BF5E-3C5271F7E98F}"/>
              </a:ext>
            </a:extLst>
          </p:cNvPr>
          <p:cNvGrpSpPr/>
          <p:nvPr userDrawn="1"/>
        </p:nvGrpSpPr>
        <p:grpSpPr>
          <a:xfrm>
            <a:off x="809430" y="4944517"/>
            <a:ext cx="5224040" cy="2153538"/>
            <a:chOff x="-2229" y="2361812"/>
            <a:chExt cx="11067619" cy="4514835"/>
          </a:xfrm>
          <a:solidFill>
            <a:schemeClr val="accent2"/>
          </a:solidFill>
        </p:grpSpPr>
        <p:sp>
          <p:nvSpPr>
            <p:cNvPr id="10" name="Freeform 9">
              <a:extLst>
                <a:ext uri="{FF2B5EF4-FFF2-40B4-BE49-F238E27FC236}">
                  <a16:creationId xmlns:a16="http://schemas.microsoft.com/office/drawing/2014/main" id="{AB1585F1-E215-1548-8637-7E8C0385C15A}"/>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13" name="Freeform 12">
              <a:extLst>
                <a:ext uri="{FF2B5EF4-FFF2-40B4-BE49-F238E27FC236}">
                  <a16:creationId xmlns:a16="http://schemas.microsoft.com/office/drawing/2014/main" id="{4F563A89-DCDC-4C47-92E0-B3686C8D66F2}"/>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16" name="Freeform 15">
              <a:extLst>
                <a:ext uri="{FF2B5EF4-FFF2-40B4-BE49-F238E27FC236}">
                  <a16:creationId xmlns:a16="http://schemas.microsoft.com/office/drawing/2014/main" id="{DCBCC570-67B4-834A-BD7A-4A77AA290CC5}"/>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sp>
        <p:nvSpPr>
          <p:cNvPr id="2" name="Rectangle 1">
            <a:extLst>
              <a:ext uri="{FF2B5EF4-FFF2-40B4-BE49-F238E27FC236}">
                <a16:creationId xmlns:a16="http://schemas.microsoft.com/office/drawing/2014/main" id="{9EFA3298-7FC1-5548-9F81-64937AC42EC6}"/>
              </a:ext>
            </a:extLst>
          </p:cNvPr>
          <p:cNvSpPr/>
          <p:nvPr userDrawn="1"/>
        </p:nvSpPr>
        <p:spPr>
          <a:xfrm>
            <a:off x="0" y="5647991"/>
            <a:ext cx="973290" cy="20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a:extLst>
              <a:ext uri="{FF2B5EF4-FFF2-40B4-BE49-F238E27FC236}">
                <a16:creationId xmlns:a16="http://schemas.microsoft.com/office/drawing/2014/main" id="{BEA52628-6F84-8C43-AB11-FEC583CBC488}"/>
              </a:ext>
            </a:extLst>
          </p:cNvPr>
          <p:cNvSpPr/>
          <p:nvPr userDrawn="1"/>
        </p:nvSpPr>
        <p:spPr>
          <a:xfrm>
            <a:off x="0" y="6186279"/>
            <a:ext cx="973290" cy="20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 Placeholder 7">
            <a:extLst>
              <a:ext uri="{FF2B5EF4-FFF2-40B4-BE49-F238E27FC236}">
                <a16:creationId xmlns:a16="http://schemas.microsoft.com/office/drawing/2014/main" id="{093A48C6-BAF4-C24C-927C-1277EFA8D063}"/>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3607775210"/>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ext and Image (half screen) 07">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9" name="Freeform 8">
            <a:extLst>
              <a:ext uri="{FF2B5EF4-FFF2-40B4-BE49-F238E27FC236}">
                <a16:creationId xmlns:a16="http://schemas.microsoft.com/office/drawing/2014/main" id="{A47FC6CD-AA14-4D49-9723-6E8098A42BDE}"/>
              </a:ext>
            </a:extLst>
          </p:cNvPr>
          <p:cNvSpPr/>
          <p:nvPr userDrawn="1"/>
        </p:nvSpPr>
        <p:spPr>
          <a:xfrm>
            <a:off x="1089126" y="5113958"/>
            <a:ext cx="4705493" cy="1997697"/>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tx2"/>
          </a:solidFill>
          <a:ln w="6350" cap="flat">
            <a:noFill/>
            <a:prstDash val="solid"/>
            <a:miter/>
          </a:ln>
        </p:spPr>
        <p:txBody>
          <a:bodyPr rtlCol="0" anchor="ctr"/>
          <a:lstStyle/>
          <a:p>
            <a:endParaRPr lang="en-GB"/>
          </a:p>
        </p:txBody>
      </p:sp>
      <p:sp>
        <p:nvSpPr>
          <p:cNvPr id="10" name="Rectangle 9">
            <a:extLst>
              <a:ext uri="{FF2B5EF4-FFF2-40B4-BE49-F238E27FC236}">
                <a16:creationId xmlns:a16="http://schemas.microsoft.com/office/drawing/2014/main" id="{B4A67683-0430-4240-B4B7-D18D14CA47BF}"/>
              </a:ext>
            </a:extLst>
          </p:cNvPr>
          <p:cNvSpPr/>
          <p:nvPr userDrawn="1"/>
        </p:nvSpPr>
        <p:spPr>
          <a:xfrm>
            <a:off x="-2933" y="5945277"/>
            <a:ext cx="1465659" cy="338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 Placeholder 7">
            <a:extLst>
              <a:ext uri="{FF2B5EF4-FFF2-40B4-BE49-F238E27FC236}">
                <a16:creationId xmlns:a16="http://schemas.microsoft.com/office/drawing/2014/main" id="{408EE555-3A54-004C-A759-75B8B80EEC63}"/>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222902201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Activity 01">
    <p:bg>
      <p:bgPr>
        <a:solidFill>
          <a:srgbClr val="0FEEB9"/>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rot="10800000" flipV="1">
            <a:off x="0" y="1"/>
            <a:ext cx="7786688" cy="6858000"/>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7123413" y="749300"/>
            <a:ext cx="4679121" cy="2019300"/>
          </a:xfrm>
        </p:spPr>
        <p:txBody>
          <a:bodyPr anchor="b" anchorCtr="0">
            <a:noAutofit/>
          </a:bodyPr>
          <a:lstStyle>
            <a:lvl1pPr algn="l">
              <a:lnSpc>
                <a:spcPct val="100000"/>
              </a:lnSpc>
              <a:defRPr sz="4000" baseline="0">
                <a:solidFill>
                  <a:srgbClr val="004050"/>
                </a:solidFill>
              </a:defRPr>
            </a:lvl1pPr>
          </a:lstStyle>
          <a:p>
            <a:r>
              <a:rPr lang="en-US" noProof="0"/>
              <a:t>Activity: </a:t>
            </a:r>
            <a:br>
              <a:rPr lang="en-US" noProof="0"/>
            </a:br>
            <a:r>
              <a:rPr lang="en-US" noProof="0"/>
              <a:t>Click to edit title</a:t>
            </a:r>
            <a:endParaRPr lang="en-GB" noProof="0"/>
          </a:p>
        </p:txBody>
      </p:sp>
      <p:sp>
        <p:nvSpPr>
          <p:cNvPr id="4" name="Text Placeholder 3"/>
          <p:cNvSpPr>
            <a:spLocks noGrp="1"/>
          </p:cNvSpPr>
          <p:nvPr>
            <p:ph type="body" sz="quarter" idx="10" hasCustomPrompt="1"/>
          </p:nvPr>
        </p:nvSpPr>
        <p:spPr>
          <a:xfrm>
            <a:off x="7123413" y="3201192"/>
            <a:ext cx="4679121" cy="709613"/>
          </a:xfrm>
        </p:spPr>
        <p:txBody>
          <a:bodyPr/>
          <a:lstStyle>
            <a:lvl1pPr>
              <a:lnSpc>
                <a:spcPct val="100000"/>
              </a:lnSpc>
              <a:defRPr b="1" baseline="0"/>
            </a:lvl1pPr>
          </a:lstStyle>
          <a:p>
            <a:pPr lvl="0"/>
            <a:r>
              <a:rPr lang="en-US"/>
              <a:t>Click to edit instructions</a:t>
            </a:r>
          </a:p>
        </p:txBody>
      </p:sp>
      <p:pic>
        <p:nvPicPr>
          <p:cNvPr id="9"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69739" y="377825"/>
            <a:ext cx="738525" cy="522000"/>
          </a:xfrm>
          <a:prstGeom prst="rect">
            <a:avLst/>
          </a:prstGeom>
        </p:spPr>
      </p:pic>
      <p:sp>
        <p:nvSpPr>
          <p:cNvPr id="10" name="Freeform 9">
            <a:extLst>
              <a:ext uri="{FF2B5EF4-FFF2-40B4-BE49-F238E27FC236}">
                <a16:creationId xmlns:a16="http://schemas.microsoft.com/office/drawing/2014/main" id="{56887D20-DCD6-8E49-BF31-8F4C2FCCD421}"/>
              </a:ext>
            </a:extLst>
          </p:cNvPr>
          <p:cNvSpPr/>
          <p:nvPr userDrawn="1"/>
        </p:nvSpPr>
        <p:spPr>
          <a:xfrm>
            <a:off x="3094978" y="2463017"/>
            <a:ext cx="3525956" cy="4061544"/>
          </a:xfrm>
          <a:custGeom>
            <a:avLst/>
            <a:gdLst>
              <a:gd name="connsiteX0" fmla="*/ 1008895 w 1003300"/>
              <a:gd name="connsiteY0" fmla="*/ 731076 h 1155700"/>
              <a:gd name="connsiteX1" fmla="*/ 581921 w 1003300"/>
              <a:gd name="connsiteY1" fmla="*/ 1157986 h 1155700"/>
              <a:gd name="connsiteX2" fmla="*/ 581921 w 1003300"/>
              <a:gd name="connsiteY2" fmla="*/ 932371 h 1155700"/>
              <a:gd name="connsiteX3" fmla="*/ 565728 w 1003300"/>
              <a:gd name="connsiteY3" fmla="*/ 932371 h 1155700"/>
              <a:gd name="connsiteX4" fmla="*/ 485337 w 1003300"/>
              <a:gd name="connsiteY4" fmla="*/ 923163 h 1155700"/>
              <a:gd name="connsiteX5" fmla="*/ 405454 w 1003300"/>
              <a:gd name="connsiteY5" fmla="*/ 877824 h 1155700"/>
              <a:gd name="connsiteX6" fmla="*/ 306585 w 1003300"/>
              <a:gd name="connsiteY6" fmla="*/ 784035 h 1155700"/>
              <a:gd name="connsiteX7" fmla="*/ 114497 w 1003300"/>
              <a:gd name="connsiteY7" fmla="*/ 591312 h 1155700"/>
              <a:gd name="connsiteX8" fmla="*/ 29534 w 1003300"/>
              <a:gd name="connsiteY8" fmla="*/ 484251 h 1155700"/>
              <a:gd name="connsiteX9" fmla="*/ 7500 w 1003300"/>
              <a:gd name="connsiteY9" fmla="*/ 408051 h 1155700"/>
              <a:gd name="connsiteX10" fmla="*/ 452 w 1003300"/>
              <a:gd name="connsiteY10" fmla="*/ 282766 h 1155700"/>
              <a:gd name="connsiteX11" fmla="*/ 452 w 1003300"/>
              <a:gd name="connsiteY11" fmla="*/ 10668 h 1155700"/>
              <a:gd name="connsiteX12" fmla="*/ 452 w 1003300"/>
              <a:gd name="connsiteY12" fmla="*/ 1333 h 1155700"/>
              <a:gd name="connsiteX13" fmla="*/ 201937 w 1003300"/>
              <a:gd name="connsiteY13" fmla="*/ 203200 h 1155700"/>
              <a:gd name="connsiteX14" fmla="*/ 405137 w 1003300"/>
              <a:gd name="connsiteY14" fmla="*/ 0 h 1155700"/>
              <a:gd name="connsiteX15" fmla="*/ 405137 w 1003300"/>
              <a:gd name="connsiteY15" fmla="*/ 527876 h 1155700"/>
              <a:gd name="connsiteX16" fmla="*/ 573221 w 1003300"/>
              <a:gd name="connsiteY16" fmla="*/ 527876 h 1155700"/>
              <a:gd name="connsiteX17" fmla="*/ 581984 w 1003300"/>
              <a:gd name="connsiteY17" fmla="*/ 518732 h 1155700"/>
              <a:gd name="connsiteX18" fmla="*/ 581984 w 1003300"/>
              <a:gd name="connsiteY18" fmla="*/ 303975 h 1155700"/>
              <a:gd name="connsiteX19" fmla="*/ 1008895 w 1003300"/>
              <a:gd name="connsiteY19" fmla="*/ 731076 h 1155700"/>
              <a:gd name="connsiteX20" fmla="*/ 649929 w 1003300"/>
              <a:gd name="connsiteY20" fmla="*/ 864426 h 1155700"/>
              <a:gd name="connsiteX21" fmla="*/ 649929 w 1003300"/>
              <a:gd name="connsiteY21" fmla="*/ 991807 h 1155700"/>
              <a:gd name="connsiteX22" fmla="*/ 911359 w 1003300"/>
              <a:gd name="connsiteY22" fmla="*/ 730568 h 1155700"/>
              <a:gd name="connsiteX23" fmla="*/ 649231 w 1003300"/>
              <a:gd name="connsiteY23" fmla="*/ 468376 h 1155700"/>
              <a:gd name="connsiteX24" fmla="*/ 649231 w 1003300"/>
              <a:gd name="connsiteY24" fmla="*/ 595693 h 1155700"/>
              <a:gd name="connsiteX25" fmla="*/ 216732 w 1003300"/>
              <a:gd name="connsiteY25" fmla="*/ 595693 h 1155700"/>
              <a:gd name="connsiteX26" fmla="*/ 221558 w 1003300"/>
              <a:gd name="connsiteY26" fmla="*/ 601091 h 1155700"/>
              <a:gd name="connsiteX27" fmla="*/ 427870 w 1003300"/>
              <a:gd name="connsiteY27" fmla="*/ 807720 h 1155700"/>
              <a:gd name="connsiteX28" fmla="*/ 542170 w 1003300"/>
              <a:gd name="connsiteY28" fmla="*/ 862457 h 1155700"/>
              <a:gd name="connsiteX29" fmla="*/ 624720 w 1003300"/>
              <a:gd name="connsiteY29" fmla="*/ 864426 h 1155700"/>
              <a:gd name="connsiteX30" fmla="*/ 649929 w 1003300"/>
              <a:gd name="connsiteY30" fmla="*/ 864426 h 1155700"/>
              <a:gd name="connsiteX31" fmla="*/ 68523 w 1003300"/>
              <a:gd name="connsiteY31" fmla="*/ 162941 h 1155700"/>
              <a:gd name="connsiteX32" fmla="*/ 68142 w 1003300"/>
              <a:gd name="connsiteY32" fmla="*/ 168275 h 1155700"/>
              <a:gd name="connsiteX33" fmla="*/ 68460 w 1003300"/>
              <a:gd name="connsiteY33" fmla="*/ 339725 h 1155700"/>
              <a:gd name="connsiteX34" fmla="*/ 75318 w 1003300"/>
              <a:gd name="connsiteY34" fmla="*/ 411162 h 1155700"/>
              <a:gd name="connsiteX35" fmla="*/ 127325 w 1003300"/>
              <a:gd name="connsiteY35" fmla="*/ 494665 h 1155700"/>
              <a:gd name="connsiteX36" fmla="*/ 203207 w 1003300"/>
              <a:gd name="connsiteY36" fmla="*/ 521780 h 1155700"/>
              <a:gd name="connsiteX37" fmla="*/ 333889 w 1003300"/>
              <a:gd name="connsiteY37" fmla="*/ 527558 h 1155700"/>
              <a:gd name="connsiteX38" fmla="*/ 336937 w 1003300"/>
              <a:gd name="connsiteY38" fmla="*/ 526732 h 1155700"/>
              <a:gd name="connsiteX39" fmla="*/ 336938 w 1003300"/>
              <a:gd name="connsiteY39" fmla="*/ 162243 h 1155700"/>
              <a:gd name="connsiteX40" fmla="*/ 202508 w 1003300"/>
              <a:gd name="connsiteY40" fmla="*/ 295021 h 115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03300" h="1155700">
                <a:moveTo>
                  <a:pt x="1008895" y="731076"/>
                </a:moveTo>
                <a:lnTo>
                  <a:pt x="581921" y="1157986"/>
                </a:lnTo>
                <a:lnTo>
                  <a:pt x="581921" y="932371"/>
                </a:lnTo>
                <a:lnTo>
                  <a:pt x="565728" y="932371"/>
                </a:lnTo>
                <a:cubicBezTo>
                  <a:pt x="538636" y="932998"/>
                  <a:pt x="511586" y="929900"/>
                  <a:pt x="485337" y="923163"/>
                </a:cubicBezTo>
                <a:cubicBezTo>
                  <a:pt x="455495" y="914588"/>
                  <a:pt x="428116" y="899048"/>
                  <a:pt x="405454" y="877824"/>
                </a:cubicBezTo>
                <a:cubicBezTo>
                  <a:pt x="371736" y="847407"/>
                  <a:pt x="338843" y="815975"/>
                  <a:pt x="306585" y="784035"/>
                </a:cubicBezTo>
                <a:cubicBezTo>
                  <a:pt x="242111" y="720238"/>
                  <a:pt x="178082" y="655997"/>
                  <a:pt x="114497" y="591312"/>
                </a:cubicBezTo>
                <a:cubicBezTo>
                  <a:pt x="82430" y="558737"/>
                  <a:pt x="52140" y="524510"/>
                  <a:pt x="29534" y="484251"/>
                </a:cubicBezTo>
                <a:cubicBezTo>
                  <a:pt x="16810" y="460725"/>
                  <a:pt x="9295" y="434737"/>
                  <a:pt x="7500" y="408051"/>
                </a:cubicBezTo>
                <a:cubicBezTo>
                  <a:pt x="3944" y="366395"/>
                  <a:pt x="1150" y="324548"/>
                  <a:pt x="452" y="282766"/>
                </a:cubicBezTo>
                <a:cubicBezTo>
                  <a:pt x="-565" y="192087"/>
                  <a:pt x="452" y="101346"/>
                  <a:pt x="452" y="10668"/>
                </a:cubicBezTo>
                <a:lnTo>
                  <a:pt x="452" y="1333"/>
                </a:lnTo>
                <a:cubicBezTo>
                  <a:pt x="67952" y="68961"/>
                  <a:pt x="134817" y="135890"/>
                  <a:pt x="201937" y="203200"/>
                </a:cubicBezTo>
                <a:lnTo>
                  <a:pt x="405137" y="0"/>
                </a:lnTo>
                <a:lnTo>
                  <a:pt x="405137" y="527876"/>
                </a:lnTo>
                <a:cubicBezTo>
                  <a:pt x="408185" y="527876"/>
                  <a:pt x="519818" y="527876"/>
                  <a:pt x="573221" y="527876"/>
                </a:cubicBezTo>
                <a:cubicBezTo>
                  <a:pt x="580524" y="527876"/>
                  <a:pt x="581984" y="525463"/>
                  <a:pt x="581984" y="518732"/>
                </a:cubicBezTo>
                <a:cubicBezTo>
                  <a:pt x="581984" y="449516"/>
                  <a:pt x="581984" y="305435"/>
                  <a:pt x="581984" y="303975"/>
                </a:cubicBezTo>
                <a:cubicBezTo>
                  <a:pt x="580778" y="304292"/>
                  <a:pt x="1010038" y="732028"/>
                  <a:pt x="1008895" y="731076"/>
                </a:cubicBezTo>
                <a:close/>
                <a:moveTo>
                  <a:pt x="649929" y="864426"/>
                </a:moveTo>
                <a:lnTo>
                  <a:pt x="649929" y="991807"/>
                </a:lnTo>
                <a:cubicBezTo>
                  <a:pt x="737601" y="904092"/>
                  <a:pt x="824745" y="817012"/>
                  <a:pt x="911359" y="730568"/>
                </a:cubicBezTo>
                <a:lnTo>
                  <a:pt x="649231" y="468376"/>
                </a:lnTo>
                <a:lnTo>
                  <a:pt x="649231" y="595693"/>
                </a:lnTo>
                <a:lnTo>
                  <a:pt x="216732" y="595693"/>
                </a:lnTo>
                <a:cubicBezTo>
                  <a:pt x="218955" y="598170"/>
                  <a:pt x="220162" y="599757"/>
                  <a:pt x="221558" y="601091"/>
                </a:cubicBezTo>
                <a:cubicBezTo>
                  <a:pt x="290265" y="669967"/>
                  <a:pt x="359036" y="738844"/>
                  <a:pt x="427870" y="807720"/>
                </a:cubicBezTo>
                <a:cubicBezTo>
                  <a:pt x="459620" y="839470"/>
                  <a:pt x="496894" y="859473"/>
                  <a:pt x="542170" y="862457"/>
                </a:cubicBezTo>
                <a:cubicBezTo>
                  <a:pt x="569665" y="864235"/>
                  <a:pt x="597288" y="863854"/>
                  <a:pt x="624720" y="864426"/>
                </a:cubicBezTo>
                <a:cubicBezTo>
                  <a:pt x="632721" y="864553"/>
                  <a:pt x="640404" y="864426"/>
                  <a:pt x="649929" y="864426"/>
                </a:cubicBezTo>
                <a:close/>
                <a:moveTo>
                  <a:pt x="68523" y="162941"/>
                </a:moveTo>
                <a:cubicBezTo>
                  <a:pt x="68523" y="164402"/>
                  <a:pt x="68142" y="166370"/>
                  <a:pt x="68142" y="168275"/>
                </a:cubicBezTo>
                <a:cubicBezTo>
                  <a:pt x="68142" y="225425"/>
                  <a:pt x="67507" y="282575"/>
                  <a:pt x="68460" y="339725"/>
                </a:cubicBezTo>
                <a:cubicBezTo>
                  <a:pt x="68770" y="363686"/>
                  <a:pt x="71064" y="387580"/>
                  <a:pt x="75318" y="411162"/>
                </a:cubicBezTo>
                <a:cubicBezTo>
                  <a:pt x="81668" y="445326"/>
                  <a:pt x="97289" y="474662"/>
                  <a:pt x="127325" y="494665"/>
                </a:cubicBezTo>
                <a:cubicBezTo>
                  <a:pt x="150463" y="508873"/>
                  <a:pt x="176305" y="518107"/>
                  <a:pt x="203207" y="521780"/>
                </a:cubicBezTo>
                <a:cubicBezTo>
                  <a:pt x="246514" y="529273"/>
                  <a:pt x="290265" y="527621"/>
                  <a:pt x="333889" y="527558"/>
                </a:cubicBezTo>
                <a:cubicBezTo>
                  <a:pt x="334936" y="527411"/>
                  <a:pt x="335960" y="527133"/>
                  <a:pt x="336937" y="526732"/>
                </a:cubicBezTo>
                <a:lnTo>
                  <a:pt x="336938" y="162243"/>
                </a:lnTo>
                <a:lnTo>
                  <a:pt x="202508" y="295021"/>
                </a:lnTo>
                <a:close/>
              </a:path>
            </a:pathLst>
          </a:custGeom>
          <a:solidFill>
            <a:schemeClr val="bg1"/>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2786887003"/>
      </p:ext>
    </p:extLst>
  </p:cSld>
  <p:clrMapOvr>
    <a:masterClrMapping/>
  </p:clrMapOvr>
  <p:extLst>
    <p:ext uri="{DCECCB84-F9BA-43D5-87BE-67443E8EF086}">
      <p15:sldGuideLst xmlns:p15="http://schemas.microsoft.com/office/powerpoint/2012/main">
        <p15:guide id="1" pos="3840" userDrawn="1">
          <p15:clr>
            <a:srgbClr val="FBAE40"/>
          </p15:clr>
        </p15:guide>
        <p15:guide id="2" orient="horz" pos="1457" userDrawn="1">
          <p15:clr>
            <a:srgbClr val="FBAE40"/>
          </p15:clr>
        </p15:guide>
        <p15:guide id="3" orient="horz" pos="3635" userDrawn="1">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Activity 02">
    <p:bg>
      <p:bgPr>
        <a:solidFill>
          <a:schemeClr val="tx2"/>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C501B5F-7F27-C545-9905-2C0F709E4BFB}"/>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1"/>
            <a:ext cx="8565454" cy="6858001"/>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7123413" y="749300"/>
            <a:ext cx="4679121" cy="2019300"/>
          </a:xfrm>
        </p:spPr>
        <p:txBody>
          <a:bodyPr anchor="b" anchorCtr="0">
            <a:noAutofit/>
          </a:bodyPr>
          <a:lstStyle>
            <a:lvl1pPr algn="l">
              <a:lnSpc>
                <a:spcPct val="100000"/>
              </a:lnSpc>
              <a:defRPr sz="4000" baseline="0">
                <a:solidFill>
                  <a:srgbClr val="004050"/>
                </a:solidFill>
              </a:defRPr>
            </a:lvl1pPr>
          </a:lstStyle>
          <a:p>
            <a:r>
              <a:rPr lang="en-US" noProof="0"/>
              <a:t>Activity: </a:t>
            </a:r>
            <a:br>
              <a:rPr lang="en-US" noProof="0"/>
            </a:br>
            <a:r>
              <a:rPr lang="en-US" noProof="0"/>
              <a:t>Click to edit title</a:t>
            </a:r>
            <a:endParaRPr lang="en-GB" noProof="0"/>
          </a:p>
        </p:txBody>
      </p:sp>
      <p:sp>
        <p:nvSpPr>
          <p:cNvPr id="4" name="Text Placeholder 3"/>
          <p:cNvSpPr>
            <a:spLocks noGrp="1"/>
          </p:cNvSpPr>
          <p:nvPr>
            <p:ph type="body" sz="quarter" idx="10" hasCustomPrompt="1"/>
          </p:nvPr>
        </p:nvSpPr>
        <p:spPr>
          <a:xfrm>
            <a:off x="7123413" y="3201192"/>
            <a:ext cx="4679121" cy="709613"/>
          </a:xfrm>
        </p:spPr>
        <p:txBody>
          <a:bodyPr/>
          <a:lstStyle>
            <a:lvl1pPr>
              <a:lnSpc>
                <a:spcPct val="100000"/>
              </a:lnSpc>
              <a:defRPr b="1" baseline="0"/>
            </a:lvl1pPr>
          </a:lstStyle>
          <a:p>
            <a:pPr lvl="0"/>
            <a:r>
              <a:rPr lang="en-US"/>
              <a:t>Click to edit instructions</a:t>
            </a:r>
          </a:p>
        </p:txBody>
      </p:sp>
      <p:pic>
        <p:nvPicPr>
          <p:cNvPr id="9"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69739" y="377825"/>
            <a:ext cx="738525" cy="522000"/>
          </a:xfrm>
          <a:prstGeom prst="rect">
            <a:avLst/>
          </a:prstGeom>
        </p:spPr>
      </p:pic>
      <p:sp>
        <p:nvSpPr>
          <p:cNvPr id="10" name="Freeform 9">
            <a:extLst>
              <a:ext uri="{FF2B5EF4-FFF2-40B4-BE49-F238E27FC236}">
                <a16:creationId xmlns:a16="http://schemas.microsoft.com/office/drawing/2014/main" id="{56887D20-DCD6-8E49-BF31-8F4C2FCCD421}"/>
              </a:ext>
            </a:extLst>
          </p:cNvPr>
          <p:cNvSpPr/>
          <p:nvPr userDrawn="1"/>
        </p:nvSpPr>
        <p:spPr>
          <a:xfrm>
            <a:off x="3094978" y="2463017"/>
            <a:ext cx="3525956" cy="4061544"/>
          </a:xfrm>
          <a:custGeom>
            <a:avLst/>
            <a:gdLst>
              <a:gd name="connsiteX0" fmla="*/ 1008895 w 1003300"/>
              <a:gd name="connsiteY0" fmla="*/ 731076 h 1155700"/>
              <a:gd name="connsiteX1" fmla="*/ 581921 w 1003300"/>
              <a:gd name="connsiteY1" fmla="*/ 1157986 h 1155700"/>
              <a:gd name="connsiteX2" fmla="*/ 581921 w 1003300"/>
              <a:gd name="connsiteY2" fmla="*/ 932371 h 1155700"/>
              <a:gd name="connsiteX3" fmla="*/ 565728 w 1003300"/>
              <a:gd name="connsiteY3" fmla="*/ 932371 h 1155700"/>
              <a:gd name="connsiteX4" fmla="*/ 485337 w 1003300"/>
              <a:gd name="connsiteY4" fmla="*/ 923163 h 1155700"/>
              <a:gd name="connsiteX5" fmla="*/ 405454 w 1003300"/>
              <a:gd name="connsiteY5" fmla="*/ 877824 h 1155700"/>
              <a:gd name="connsiteX6" fmla="*/ 306585 w 1003300"/>
              <a:gd name="connsiteY6" fmla="*/ 784035 h 1155700"/>
              <a:gd name="connsiteX7" fmla="*/ 114497 w 1003300"/>
              <a:gd name="connsiteY7" fmla="*/ 591312 h 1155700"/>
              <a:gd name="connsiteX8" fmla="*/ 29534 w 1003300"/>
              <a:gd name="connsiteY8" fmla="*/ 484251 h 1155700"/>
              <a:gd name="connsiteX9" fmla="*/ 7500 w 1003300"/>
              <a:gd name="connsiteY9" fmla="*/ 408051 h 1155700"/>
              <a:gd name="connsiteX10" fmla="*/ 452 w 1003300"/>
              <a:gd name="connsiteY10" fmla="*/ 282766 h 1155700"/>
              <a:gd name="connsiteX11" fmla="*/ 452 w 1003300"/>
              <a:gd name="connsiteY11" fmla="*/ 10668 h 1155700"/>
              <a:gd name="connsiteX12" fmla="*/ 452 w 1003300"/>
              <a:gd name="connsiteY12" fmla="*/ 1333 h 1155700"/>
              <a:gd name="connsiteX13" fmla="*/ 201937 w 1003300"/>
              <a:gd name="connsiteY13" fmla="*/ 203200 h 1155700"/>
              <a:gd name="connsiteX14" fmla="*/ 405137 w 1003300"/>
              <a:gd name="connsiteY14" fmla="*/ 0 h 1155700"/>
              <a:gd name="connsiteX15" fmla="*/ 405137 w 1003300"/>
              <a:gd name="connsiteY15" fmla="*/ 527876 h 1155700"/>
              <a:gd name="connsiteX16" fmla="*/ 573221 w 1003300"/>
              <a:gd name="connsiteY16" fmla="*/ 527876 h 1155700"/>
              <a:gd name="connsiteX17" fmla="*/ 581984 w 1003300"/>
              <a:gd name="connsiteY17" fmla="*/ 518732 h 1155700"/>
              <a:gd name="connsiteX18" fmla="*/ 581984 w 1003300"/>
              <a:gd name="connsiteY18" fmla="*/ 303975 h 1155700"/>
              <a:gd name="connsiteX19" fmla="*/ 1008895 w 1003300"/>
              <a:gd name="connsiteY19" fmla="*/ 731076 h 1155700"/>
              <a:gd name="connsiteX20" fmla="*/ 649929 w 1003300"/>
              <a:gd name="connsiteY20" fmla="*/ 864426 h 1155700"/>
              <a:gd name="connsiteX21" fmla="*/ 649929 w 1003300"/>
              <a:gd name="connsiteY21" fmla="*/ 991807 h 1155700"/>
              <a:gd name="connsiteX22" fmla="*/ 911359 w 1003300"/>
              <a:gd name="connsiteY22" fmla="*/ 730568 h 1155700"/>
              <a:gd name="connsiteX23" fmla="*/ 649231 w 1003300"/>
              <a:gd name="connsiteY23" fmla="*/ 468376 h 1155700"/>
              <a:gd name="connsiteX24" fmla="*/ 649231 w 1003300"/>
              <a:gd name="connsiteY24" fmla="*/ 595693 h 1155700"/>
              <a:gd name="connsiteX25" fmla="*/ 216732 w 1003300"/>
              <a:gd name="connsiteY25" fmla="*/ 595693 h 1155700"/>
              <a:gd name="connsiteX26" fmla="*/ 221558 w 1003300"/>
              <a:gd name="connsiteY26" fmla="*/ 601091 h 1155700"/>
              <a:gd name="connsiteX27" fmla="*/ 427870 w 1003300"/>
              <a:gd name="connsiteY27" fmla="*/ 807720 h 1155700"/>
              <a:gd name="connsiteX28" fmla="*/ 542170 w 1003300"/>
              <a:gd name="connsiteY28" fmla="*/ 862457 h 1155700"/>
              <a:gd name="connsiteX29" fmla="*/ 624720 w 1003300"/>
              <a:gd name="connsiteY29" fmla="*/ 864426 h 1155700"/>
              <a:gd name="connsiteX30" fmla="*/ 649929 w 1003300"/>
              <a:gd name="connsiteY30" fmla="*/ 864426 h 1155700"/>
              <a:gd name="connsiteX31" fmla="*/ 68523 w 1003300"/>
              <a:gd name="connsiteY31" fmla="*/ 162941 h 1155700"/>
              <a:gd name="connsiteX32" fmla="*/ 68142 w 1003300"/>
              <a:gd name="connsiteY32" fmla="*/ 168275 h 1155700"/>
              <a:gd name="connsiteX33" fmla="*/ 68460 w 1003300"/>
              <a:gd name="connsiteY33" fmla="*/ 339725 h 1155700"/>
              <a:gd name="connsiteX34" fmla="*/ 75318 w 1003300"/>
              <a:gd name="connsiteY34" fmla="*/ 411162 h 1155700"/>
              <a:gd name="connsiteX35" fmla="*/ 127325 w 1003300"/>
              <a:gd name="connsiteY35" fmla="*/ 494665 h 1155700"/>
              <a:gd name="connsiteX36" fmla="*/ 203207 w 1003300"/>
              <a:gd name="connsiteY36" fmla="*/ 521780 h 1155700"/>
              <a:gd name="connsiteX37" fmla="*/ 333889 w 1003300"/>
              <a:gd name="connsiteY37" fmla="*/ 527558 h 1155700"/>
              <a:gd name="connsiteX38" fmla="*/ 336937 w 1003300"/>
              <a:gd name="connsiteY38" fmla="*/ 526732 h 1155700"/>
              <a:gd name="connsiteX39" fmla="*/ 336938 w 1003300"/>
              <a:gd name="connsiteY39" fmla="*/ 162243 h 1155700"/>
              <a:gd name="connsiteX40" fmla="*/ 202508 w 1003300"/>
              <a:gd name="connsiteY40" fmla="*/ 295021 h 115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03300" h="1155700">
                <a:moveTo>
                  <a:pt x="1008895" y="731076"/>
                </a:moveTo>
                <a:lnTo>
                  <a:pt x="581921" y="1157986"/>
                </a:lnTo>
                <a:lnTo>
                  <a:pt x="581921" y="932371"/>
                </a:lnTo>
                <a:lnTo>
                  <a:pt x="565728" y="932371"/>
                </a:lnTo>
                <a:cubicBezTo>
                  <a:pt x="538636" y="932998"/>
                  <a:pt x="511586" y="929900"/>
                  <a:pt x="485337" y="923163"/>
                </a:cubicBezTo>
                <a:cubicBezTo>
                  <a:pt x="455495" y="914588"/>
                  <a:pt x="428116" y="899048"/>
                  <a:pt x="405454" y="877824"/>
                </a:cubicBezTo>
                <a:cubicBezTo>
                  <a:pt x="371736" y="847407"/>
                  <a:pt x="338843" y="815975"/>
                  <a:pt x="306585" y="784035"/>
                </a:cubicBezTo>
                <a:cubicBezTo>
                  <a:pt x="242111" y="720238"/>
                  <a:pt x="178082" y="655997"/>
                  <a:pt x="114497" y="591312"/>
                </a:cubicBezTo>
                <a:cubicBezTo>
                  <a:pt x="82430" y="558737"/>
                  <a:pt x="52140" y="524510"/>
                  <a:pt x="29534" y="484251"/>
                </a:cubicBezTo>
                <a:cubicBezTo>
                  <a:pt x="16810" y="460725"/>
                  <a:pt x="9295" y="434737"/>
                  <a:pt x="7500" y="408051"/>
                </a:cubicBezTo>
                <a:cubicBezTo>
                  <a:pt x="3944" y="366395"/>
                  <a:pt x="1150" y="324548"/>
                  <a:pt x="452" y="282766"/>
                </a:cubicBezTo>
                <a:cubicBezTo>
                  <a:pt x="-565" y="192087"/>
                  <a:pt x="452" y="101346"/>
                  <a:pt x="452" y="10668"/>
                </a:cubicBezTo>
                <a:lnTo>
                  <a:pt x="452" y="1333"/>
                </a:lnTo>
                <a:cubicBezTo>
                  <a:pt x="67952" y="68961"/>
                  <a:pt x="134817" y="135890"/>
                  <a:pt x="201937" y="203200"/>
                </a:cubicBezTo>
                <a:lnTo>
                  <a:pt x="405137" y="0"/>
                </a:lnTo>
                <a:lnTo>
                  <a:pt x="405137" y="527876"/>
                </a:lnTo>
                <a:cubicBezTo>
                  <a:pt x="408185" y="527876"/>
                  <a:pt x="519818" y="527876"/>
                  <a:pt x="573221" y="527876"/>
                </a:cubicBezTo>
                <a:cubicBezTo>
                  <a:pt x="580524" y="527876"/>
                  <a:pt x="581984" y="525463"/>
                  <a:pt x="581984" y="518732"/>
                </a:cubicBezTo>
                <a:cubicBezTo>
                  <a:pt x="581984" y="449516"/>
                  <a:pt x="581984" y="305435"/>
                  <a:pt x="581984" y="303975"/>
                </a:cubicBezTo>
                <a:cubicBezTo>
                  <a:pt x="580778" y="304292"/>
                  <a:pt x="1010038" y="732028"/>
                  <a:pt x="1008895" y="731076"/>
                </a:cubicBezTo>
                <a:close/>
                <a:moveTo>
                  <a:pt x="649929" y="864426"/>
                </a:moveTo>
                <a:lnTo>
                  <a:pt x="649929" y="991807"/>
                </a:lnTo>
                <a:cubicBezTo>
                  <a:pt x="737601" y="904092"/>
                  <a:pt x="824745" y="817012"/>
                  <a:pt x="911359" y="730568"/>
                </a:cubicBezTo>
                <a:lnTo>
                  <a:pt x="649231" y="468376"/>
                </a:lnTo>
                <a:lnTo>
                  <a:pt x="649231" y="595693"/>
                </a:lnTo>
                <a:lnTo>
                  <a:pt x="216732" y="595693"/>
                </a:lnTo>
                <a:cubicBezTo>
                  <a:pt x="218955" y="598170"/>
                  <a:pt x="220162" y="599757"/>
                  <a:pt x="221558" y="601091"/>
                </a:cubicBezTo>
                <a:cubicBezTo>
                  <a:pt x="290265" y="669967"/>
                  <a:pt x="359036" y="738844"/>
                  <a:pt x="427870" y="807720"/>
                </a:cubicBezTo>
                <a:cubicBezTo>
                  <a:pt x="459620" y="839470"/>
                  <a:pt x="496894" y="859473"/>
                  <a:pt x="542170" y="862457"/>
                </a:cubicBezTo>
                <a:cubicBezTo>
                  <a:pt x="569665" y="864235"/>
                  <a:pt x="597288" y="863854"/>
                  <a:pt x="624720" y="864426"/>
                </a:cubicBezTo>
                <a:cubicBezTo>
                  <a:pt x="632721" y="864553"/>
                  <a:pt x="640404" y="864426"/>
                  <a:pt x="649929" y="864426"/>
                </a:cubicBezTo>
                <a:close/>
                <a:moveTo>
                  <a:pt x="68523" y="162941"/>
                </a:moveTo>
                <a:cubicBezTo>
                  <a:pt x="68523" y="164402"/>
                  <a:pt x="68142" y="166370"/>
                  <a:pt x="68142" y="168275"/>
                </a:cubicBezTo>
                <a:cubicBezTo>
                  <a:pt x="68142" y="225425"/>
                  <a:pt x="67507" y="282575"/>
                  <a:pt x="68460" y="339725"/>
                </a:cubicBezTo>
                <a:cubicBezTo>
                  <a:pt x="68770" y="363686"/>
                  <a:pt x="71064" y="387580"/>
                  <a:pt x="75318" y="411162"/>
                </a:cubicBezTo>
                <a:cubicBezTo>
                  <a:pt x="81668" y="445326"/>
                  <a:pt x="97289" y="474662"/>
                  <a:pt x="127325" y="494665"/>
                </a:cubicBezTo>
                <a:cubicBezTo>
                  <a:pt x="150463" y="508873"/>
                  <a:pt x="176305" y="518107"/>
                  <a:pt x="203207" y="521780"/>
                </a:cubicBezTo>
                <a:cubicBezTo>
                  <a:pt x="246514" y="529273"/>
                  <a:pt x="290265" y="527621"/>
                  <a:pt x="333889" y="527558"/>
                </a:cubicBezTo>
                <a:cubicBezTo>
                  <a:pt x="334936" y="527411"/>
                  <a:pt x="335960" y="527133"/>
                  <a:pt x="336937" y="526732"/>
                </a:cubicBezTo>
                <a:lnTo>
                  <a:pt x="336938" y="162243"/>
                </a:lnTo>
                <a:lnTo>
                  <a:pt x="202508" y="295021"/>
                </a:lnTo>
                <a:close/>
              </a:path>
            </a:pathLst>
          </a:custGeom>
          <a:solidFill>
            <a:schemeClr val="bg1"/>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1058105461"/>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uotone right 01">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219200" y="0"/>
            <a:ext cx="10972800" cy="6858000"/>
          </a:xfrm>
          <a:prstGeom prst="rect">
            <a:avLst/>
          </a:prstGeom>
        </p:spPr>
      </p:pic>
      <p:sp>
        <p:nvSpPr>
          <p:cNvPr id="5" name="Rectangle 4">
            <a:extLst>
              <a:ext uri="{FF2B5EF4-FFF2-40B4-BE49-F238E27FC236}">
                <a16:creationId xmlns:a16="http://schemas.microsoft.com/office/drawing/2014/main" id="{C22D86F5-179E-D147-BF5E-ABFEDC5ED59C}"/>
              </a:ext>
            </a:extLst>
          </p:cNvPr>
          <p:cNvSpPr/>
          <p:nvPr userDrawn="1"/>
        </p:nvSpPr>
        <p:spPr>
          <a:xfrm>
            <a:off x="0" y="0"/>
            <a:ext cx="6096000"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solidFill>
                <a:srgbClr val="004050"/>
              </a:solidFill>
            </a:endParaRPr>
          </a:p>
        </p:txBody>
      </p:sp>
      <p:sp>
        <p:nvSpPr>
          <p:cNvPr id="9" name="Text Placeholder 12">
            <a:extLst>
              <a:ext uri="{FF2B5EF4-FFF2-40B4-BE49-F238E27FC236}">
                <a16:creationId xmlns:a16="http://schemas.microsoft.com/office/drawing/2014/main" id="{F11DA741-1567-F44E-A776-54AE0772553A}"/>
              </a:ext>
            </a:extLst>
          </p:cNvPr>
          <p:cNvSpPr>
            <a:spLocks noGrp="1"/>
          </p:cNvSpPr>
          <p:nvPr>
            <p:ph type="body" sz="quarter" idx="14"/>
          </p:nvPr>
        </p:nvSpPr>
        <p:spPr>
          <a:xfrm>
            <a:off x="373063" y="1138011"/>
            <a:ext cx="5521711" cy="5121387"/>
          </a:xfrm>
        </p:spPr>
        <p:txBody>
          <a:bodyPr/>
          <a:lstStyle>
            <a:lvl1pPr marL="0" indent="0">
              <a:lnSpc>
                <a:spcPts val="4600"/>
              </a:lnSpc>
              <a:spcAft>
                <a:spcPts val="1800"/>
              </a:spcAft>
              <a:buNone/>
              <a:defRPr lang="en-US" sz="4200" b="0" i="0" kern="1200" dirty="0" smtClean="0">
                <a:solidFill>
                  <a:schemeClr val="bg1"/>
                </a:solidFill>
                <a:latin typeface="Krana Fat B" panose="00000B00000000000000" pitchFamily="50" charset="0"/>
                <a:ea typeface="+mn-ea"/>
                <a:cs typeface="Krana Fat B" panose="00000B00000000000000" pitchFamily="50" charset="0"/>
              </a:defRPr>
            </a:lvl1pPr>
            <a:lvl2pPr marL="0" marR="0" indent="0" algn="l" defTabSz="914377" rtl="0" eaLnBrk="1" fontAlgn="auto" latinLnBrk="0" hangingPunct="1">
              <a:lnSpc>
                <a:spcPts val="2000"/>
              </a:lnSpc>
              <a:spcBef>
                <a:spcPts val="0"/>
              </a:spcBef>
              <a:spcAft>
                <a:spcPts val="651"/>
              </a:spcAft>
              <a:buClrTx/>
              <a:buSzTx/>
              <a:buFont typeface="Arial" panose="020B0604020202020204" pitchFamily="34" charset="0"/>
              <a:buNone/>
              <a:tabLst/>
              <a:defRPr sz="1800">
                <a:solidFill>
                  <a:schemeClr val="bg1"/>
                </a:solidFill>
              </a:defRPr>
            </a:lvl2pPr>
            <a:lvl3pPr marL="0" indent="0">
              <a:buNone/>
              <a:defRPr sz="1200">
                <a:solidFill>
                  <a:schemeClr val="bg1"/>
                </a:solidFill>
              </a:defRPr>
            </a:lvl3pPr>
            <a:lvl4pPr marL="0" indent="0">
              <a:buNone/>
              <a:defRPr/>
            </a:lvl4pPr>
            <a:lvl5pPr marL="0" indent="0">
              <a:buNone/>
              <a:defRPr/>
            </a:lvl5pPr>
          </a:lstStyle>
          <a:p>
            <a:pPr lvl="0"/>
            <a:r>
              <a:rPr lang="en-US"/>
              <a:t>Click to edit Master text styles</a:t>
            </a:r>
          </a:p>
          <a:p>
            <a:pPr lvl="1"/>
            <a:r>
              <a:rPr lang="en-US"/>
              <a:t>Second level</a:t>
            </a:r>
          </a:p>
          <a:p>
            <a:pPr lvl="2"/>
            <a:r>
              <a:rPr lang="en-US"/>
              <a:t>Third level</a:t>
            </a:r>
          </a:p>
        </p:txBody>
      </p:sp>
      <p:pic>
        <p:nvPicPr>
          <p:cNvPr id="11" name="Picture 10">
            <a:extLst>
              <a:ext uri="{FF2B5EF4-FFF2-40B4-BE49-F238E27FC236}">
                <a16:creationId xmlns:a16="http://schemas.microsoft.com/office/drawing/2014/main" id="{2A067932-0DD7-6B4D-8A3C-BF2CA5D1ABF8}"/>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096000" y="4129397"/>
            <a:ext cx="3343877" cy="2728604"/>
          </a:xfrm>
          <a:prstGeom prst="rect">
            <a:avLst/>
          </a:prstGeom>
        </p:spPr>
      </p:pic>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4" cstate="email">
            <a:duotone>
              <a:schemeClr val="accent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296659214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Duotone right 02">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217303" y="0"/>
            <a:ext cx="10972800" cy="6858000"/>
          </a:xfrm>
          <a:prstGeom prst="rect">
            <a:avLst/>
          </a:prstGeom>
        </p:spPr>
      </p:pic>
      <p:sp>
        <p:nvSpPr>
          <p:cNvPr id="5" name="Rectangle 4">
            <a:extLst>
              <a:ext uri="{FF2B5EF4-FFF2-40B4-BE49-F238E27FC236}">
                <a16:creationId xmlns:a16="http://schemas.microsoft.com/office/drawing/2014/main" id="{C22D86F5-179E-D147-BF5E-ABFEDC5ED59C}"/>
              </a:ext>
            </a:extLst>
          </p:cNvPr>
          <p:cNvSpPr/>
          <p:nvPr userDrawn="1"/>
        </p:nvSpPr>
        <p:spPr>
          <a:xfrm>
            <a:off x="0" y="0"/>
            <a:ext cx="6096000"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solidFill>
                <a:schemeClr val="bg1"/>
              </a:solidFill>
            </a:endParaRPr>
          </a:p>
        </p:txBody>
      </p:sp>
      <p:sp>
        <p:nvSpPr>
          <p:cNvPr id="9" name="Text Placeholder 12">
            <a:extLst>
              <a:ext uri="{FF2B5EF4-FFF2-40B4-BE49-F238E27FC236}">
                <a16:creationId xmlns:a16="http://schemas.microsoft.com/office/drawing/2014/main" id="{F11DA741-1567-F44E-A776-54AE0772553A}"/>
              </a:ext>
            </a:extLst>
          </p:cNvPr>
          <p:cNvSpPr>
            <a:spLocks noGrp="1"/>
          </p:cNvSpPr>
          <p:nvPr>
            <p:ph type="body" sz="quarter" idx="14"/>
          </p:nvPr>
        </p:nvSpPr>
        <p:spPr>
          <a:xfrm>
            <a:off x="373063" y="1138011"/>
            <a:ext cx="5521711" cy="5121387"/>
          </a:xfrm>
        </p:spPr>
        <p:txBody>
          <a:bodyPr/>
          <a:lstStyle>
            <a:lvl1pPr marL="0" indent="0">
              <a:lnSpc>
                <a:spcPts val="4600"/>
              </a:lnSpc>
              <a:spcAft>
                <a:spcPts val="1800"/>
              </a:spcAft>
              <a:buNone/>
              <a:defRPr lang="en-US" sz="4200" b="0" i="0" kern="1200" dirty="0" smtClean="0">
                <a:solidFill>
                  <a:schemeClr val="bg1"/>
                </a:solidFill>
                <a:latin typeface="Krana Fat B" panose="00000B00000000000000" pitchFamily="50" charset="0"/>
                <a:ea typeface="+mn-ea"/>
                <a:cs typeface="Krana Fat B" panose="00000B00000000000000" pitchFamily="50" charset="0"/>
              </a:defRPr>
            </a:lvl1pPr>
            <a:lvl2pPr marL="0" marR="0" indent="0" algn="l" defTabSz="914377" rtl="0" eaLnBrk="1" fontAlgn="auto" latinLnBrk="0" hangingPunct="1">
              <a:lnSpc>
                <a:spcPts val="2000"/>
              </a:lnSpc>
              <a:spcBef>
                <a:spcPts val="0"/>
              </a:spcBef>
              <a:spcAft>
                <a:spcPts val="651"/>
              </a:spcAft>
              <a:buClrTx/>
              <a:buSzTx/>
              <a:buFont typeface="Arial" panose="020B0604020202020204" pitchFamily="34" charset="0"/>
              <a:buNone/>
              <a:tabLst/>
              <a:defRPr sz="1800">
                <a:solidFill>
                  <a:schemeClr val="bg1"/>
                </a:solidFill>
              </a:defRPr>
            </a:lvl2pPr>
            <a:lvl3pPr marL="0" indent="0">
              <a:buNone/>
              <a:defRPr sz="1200">
                <a:solidFill>
                  <a:schemeClr val="bg1"/>
                </a:solidFill>
              </a:defRPr>
            </a:lvl3pPr>
            <a:lvl4pPr marL="0" indent="0">
              <a:buNone/>
              <a:defRPr/>
            </a:lvl4pPr>
            <a:lvl5pPr marL="0" indent="0">
              <a:buNone/>
              <a:defRPr/>
            </a:lvl5pPr>
          </a:lstStyle>
          <a:p>
            <a:pPr lvl="0"/>
            <a:r>
              <a:rPr lang="en-US"/>
              <a:t>Click to edit Master text styles</a:t>
            </a:r>
          </a:p>
          <a:p>
            <a:pPr lvl="1"/>
            <a:r>
              <a:rPr lang="en-US"/>
              <a:t>Second level</a:t>
            </a:r>
          </a:p>
          <a:p>
            <a:pPr lvl="2"/>
            <a:r>
              <a:rPr lang="en-US"/>
              <a:t>Third level</a:t>
            </a:r>
          </a:p>
        </p:txBody>
      </p:sp>
      <p:pic>
        <p:nvPicPr>
          <p:cNvPr id="11" name="Picture 10">
            <a:extLst>
              <a:ext uri="{FF2B5EF4-FFF2-40B4-BE49-F238E27FC236}">
                <a16:creationId xmlns:a16="http://schemas.microsoft.com/office/drawing/2014/main" id="{2A067932-0DD7-6B4D-8A3C-BF2CA5D1ABF8}"/>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096000" y="4129397"/>
            <a:ext cx="3343877" cy="2728604"/>
          </a:xfrm>
          <a:prstGeom prst="rect">
            <a:avLst/>
          </a:prstGeom>
        </p:spPr>
      </p:pic>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4" cstate="email">
            <a:duotone>
              <a:schemeClr val="accent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177310108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Duotone right 03">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219200" y="0"/>
            <a:ext cx="10972800" cy="6858000"/>
          </a:xfrm>
          <a:prstGeom prst="rect">
            <a:avLst/>
          </a:prstGeom>
        </p:spPr>
      </p:pic>
      <p:sp>
        <p:nvSpPr>
          <p:cNvPr id="5" name="Rectangle 4">
            <a:extLst>
              <a:ext uri="{FF2B5EF4-FFF2-40B4-BE49-F238E27FC236}">
                <a16:creationId xmlns:a16="http://schemas.microsoft.com/office/drawing/2014/main" id="{C22D86F5-179E-D147-BF5E-ABFEDC5ED59C}"/>
              </a:ext>
            </a:extLst>
          </p:cNvPr>
          <p:cNvSpPr/>
          <p:nvPr userDrawn="1"/>
        </p:nvSpPr>
        <p:spPr>
          <a:xfrm>
            <a:off x="0" y="0"/>
            <a:ext cx="6096000"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solidFill>
                <a:srgbClr val="004050"/>
              </a:solidFill>
            </a:endParaRPr>
          </a:p>
        </p:txBody>
      </p:sp>
      <p:sp>
        <p:nvSpPr>
          <p:cNvPr id="9" name="Text Placeholder 12">
            <a:extLst>
              <a:ext uri="{FF2B5EF4-FFF2-40B4-BE49-F238E27FC236}">
                <a16:creationId xmlns:a16="http://schemas.microsoft.com/office/drawing/2014/main" id="{F11DA741-1567-F44E-A776-54AE0772553A}"/>
              </a:ext>
            </a:extLst>
          </p:cNvPr>
          <p:cNvSpPr>
            <a:spLocks noGrp="1"/>
          </p:cNvSpPr>
          <p:nvPr>
            <p:ph type="body" sz="quarter" idx="14"/>
          </p:nvPr>
        </p:nvSpPr>
        <p:spPr>
          <a:xfrm>
            <a:off x="373063" y="1138011"/>
            <a:ext cx="5521711" cy="5121387"/>
          </a:xfrm>
        </p:spPr>
        <p:txBody>
          <a:bodyPr/>
          <a:lstStyle>
            <a:lvl1pPr marL="0" indent="0">
              <a:lnSpc>
                <a:spcPts val="4600"/>
              </a:lnSpc>
              <a:spcAft>
                <a:spcPts val="1800"/>
              </a:spcAft>
              <a:buNone/>
              <a:defRPr lang="en-US" sz="4200" b="0" i="0" kern="1200" dirty="0" smtClean="0">
                <a:solidFill>
                  <a:schemeClr val="bg1"/>
                </a:solidFill>
                <a:latin typeface="Krana Fat B" panose="00000B00000000000000" pitchFamily="50" charset="0"/>
                <a:ea typeface="+mn-ea"/>
                <a:cs typeface="Krana Fat B" panose="00000B00000000000000" pitchFamily="50" charset="0"/>
              </a:defRPr>
            </a:lvl1pPr>
            <a:lvl2pPr marL="0" marR="0" indent="0" algn="l" defTabSz="914377" rtl="0" eaLnBrk="1" fontAlgn="auto" latinLnBrk="0" hangingPunct="1">
              <a:lnSpc>
                <a:spcPts val="2000"/>
              </a:lnSpc>
              <a:spcBef>
                <a:spcPts val="0"/>
              </a:spcBef>
              <a:spcAft>
                <a:spcPts val="651"/>
              </a:spcAft>
              <a:buClrTx/>
              <a:buSzTx/>
              <a:buFont typeface="Arial" panose="020B0604020202020204" pitchFamily="34" charset="0"/>
              <a:buNone/>
              <a:tabLst/>
              <a:defRPr sz="1800">
                <a:solidFill>
                  <a:schemeClr val="bg1"/>
                </a:solidFill>
              </a:defRPr>
            </a:lvl2pPr>
            <a:lvl3pPr marL="0" indent="0">
              <a:buNone/>
              <a:defRPr sz="1200">
                <a:solidFill>
                  <a:schemeClr val="bg1"/>
                </a:solidFill>
              </a:defRPr>
            </a:lvl3pPr>
            <a:lvl4pPr marL="0" indent="0">
              <a:buNone/>
              <a:defRPr/>
            </a:lvl4pPr>
            <a:lvl5pPr marL="0" indent="0">
              <a:buNone/>
              <a:defRPr/>
            </a:lvl5pPr>
          </a:lstStyle>
          <a:p>
            <a:pPr lvl="0"/>
            <a:r>
              <a:rPr lang="en-US"/>
              <a:t>Click to edit Master text styles</a:t>
            </a:r>
          </a:p>
          <a:p>
            <a:pPr lvl="1"/>
            <a:r>
              <a:rPr lang="en-US"/>
              <a:t>Second level</a:t>
            </a:r>
          </a:p>
          <a:p>
            <a:pPr lvl="2"/>
            <a:r>
              <a:rPr lang="en-US"/>
              <a:t>Third level</a:t>
            </a:r>
          </a:p>
        </p:txBody>
      </p:sp>
      <p:pic>
        <p:nvPicPr>
          <p:cNvPr id="11" name="Picture 10">
            <a:extLst>
              <a:ext uri="{FF2B5EF4-FFF2-40B4-BE49-F238E27FC236}">
                <a16:creationId xmlns:a16="http://schemas.microsoft.com/office/drawing/2014/main" id="{2A067932-0DD7-6B4D-8A3C-BF2CA5D1ABF8}"/>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096000" y="4129397"/>
            <a:ext cx="3343877" cy="2728604"/>
          </a:xfrm>
          <a:prstGeom prst="rect">
            <a:avLst/>
          </a:prstGeom>
        </p:spPr>
      </p:pic>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4" cstate="email">
            <a:duotone>
              <a:schemeClr val="accent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289109864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Duotone right 04">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219200" y="0"/>
            <a:ext cx="10972800" cy="6858000"/>
          </a:xfrm>
          <a:prstGeom prst="rect">
            <a:avLst/>
          </a:prstGeom>
        </p:spPr>
      </p:pic>
      <p:sp>
        <p:nvSpPr>
          <p:cNvPr id="5" name="Rectangle 4">
            <a:extLst>
              <a:ext uri="{FF2B5EF4-FFF2-40B4-BE49-F238E27FC236}">
                <a16:creationId xmlns:a16="http://schemas.microsoft.com/office/drawing/2014/main" id="{C22D86F5-179E-D147-BF5E-ABFEDC5ED59C}"/>
              </a:ext>
            </a:extLst>
          </p:cNvPr>
          <p:cNvSpPr/>
          <p:nvPr userDrawn="1"/>
        </p:nvSpPr>
        <p:spPr>
          <a:xfrm>
            <a:off x="0" y="0"/>
            <a:ext cx="6096000"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solidFill>
                <a:schemeClr val="bg1"/>
              </a:solidFill>
            </a:endParaRPr>
          </a:p>
        </p:txBody>
      </p:sp>
      <p:sp>
        <p:nvSpPr>
          <p:cNvPr id="9" name="Text Placeholder 12">
            <a:extLst>
              <a:ext uri="{FF2B5EF4-FFF2-40B4-BE49-F238E27FC236}">
                <a16:creationId xmlns:a16="http://schemas.microsoft.com/office/drawing/2014/main" id="{F11DA741-1567-F44E-A776-54AE0772553A}"/>
              </a:ext>
            </a:extLst>
          </p:cNvPr>
          <p:cNvSpPr>
            <a:spLocks noGrp="1"/>
          </p:cNvSpPr>
          <p:nvPr>
            <p:ph type="body" sz="quarter" idx="14"/>
          </p:nvPr>
        </p:nvSpPr>
        <p:spPr>
          <a:xfrm>
            <a:off x="373063" y="1138011"/>
            <a:ext cx="5521711" cy="5121387"/>
          </a:xfrm>
        </p:spPr>
        <p:txBody>
          <a:bodyPr/>
          <a:lstStyle>
            <a:lvl1pPr marL="0" indent="0">
              <a:lnSpc>
                <a:spcPts val="4600"/>
              </a:lnSpc>
              <a:spcAft>
                <a:spcPts val="1800"/>
              </a:spcAft>
              <a:buNone/>
              <a:defRPr lang="en-US" sz="4200" b="0" i="0" kern="1200" dirty="0" smtClean="0">
                <a:solidFill>
                  <a:schemeClr val="bg1"/>
                </a:solidFill>
                <a:latin typeface="Krana Fat B" panose="00000B00000000000000" pitchFamily="50" charset="0"/>
                <a:ea typeface="+mn-ea"/>
                <a:cs typeface="Krana Fat B" panose="00000B00000000000000" pitchFamily="50" charset="0"/>
              </a:defRPr>
            </a:lvl1pPr>
            <a:lvl2pPr marL="0" marR="0" indent="0" algn="l" defTabSz="914377" rtl="0" eaLnBrk="1" fontAlgn="auto" latinLnBrk="0" hangingPunct="1">
              <a:lnSpc>
                <a:spcPts val="2000"/>
              </a:lnSpc>
              <a:spcBef>
                <a:spcPts val="0"/>
              </a:spcBef>
              <a:spcAft>
                <a:spcPts val="651"/>
              </a:spcAft>
              <a:buClrTx/>
              <a:buSzTx/>
              <a:buFont typeface="Arial" panose="020B0604020202020204" pitchFamily="34" charset="0"/>
              <a:buNone/>
              <a:tabLst/>
              <a:defRPr sz="1800">
                <a:solidFill>
                  <a:schemeClr val="bg1"/>
                </a:solidFill>
              </a:defRPr>
            </a:lvl2pPr>
            <a:lvl3pPr marL="0" indent="0">
              <a:buNone/>
              <a:defRPr sz="1200">
                <a:solidFill>
                  <a:schemeClr val="bg1"/>
                </a:solidFill>
              </a:defRPr>
            </a:lvl3pPr>
            <a:lvl4pPr marL="0" indent="0">
              <a:buNone/>
              <a:defRPr/>
            </a:lvl4pPr>
            <a:lvl5pPr marL="0" indent="0">
              <a:buNone/>
              <a:defRPr/>
            </a:lvl5pPr>
          </a:lstStyle>
          <a:p>
            <a:pPr lvl="0"/>
            <a:r>
              <a:rPr lang="en-US"/>
              <a:t>Click to edit Master text styles</a:t>
            </a:r>
          </a:p>
          <a:p>
            <a:pPr lvl="1"/>
            <a:r>
              <a:rPr lang="en-US"/>
              <a:t>Second level</a:t>
            </a:r>
          </a:p>
          <a:p>
            <a:pPr lvl="2"/>
            <a:r>
              <a:rPr lang="en-US"/>
              <a:t>Third level</a:t>
            </a:r>
          </a:p>
        </p:txBody>
      </p:sp>
      <p:pic>
        <p:nvPicPr>
          <p:cNvPr id="11" name="Picture 10">
            <a:extLst>
              <a:ext uri="{FF2B5EF4-FFF2-40B4-BE49-F238E27FC236}">
                <a16:creationId xmlns:a16="http://schemas.microsoft.com/office/drawing/2014/main" id="{2A067932-0DD7-6B4D-8A3C-BF2CA5D1ABF8}"/>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096000" y="4129397"/>
            <a:ext cx="3343877" cy="2728604"/>
          </a:xfrm>
          <a:prstGeom prst="rect">
            <a:avLst/>
          </a:prstGeom>
        </p:spPr>
      </p:pic>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4" cstate="email">
            <a:duotone>
              <a:schemeClr val="accent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5959525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Housekeeping">
    <p:bg>
      <p:bgPr>
        <a:solidFill>
          <a:schemeClr val="tx1"/>
        </a:solidFill>
        <a:effectLst/>
      </p:bgPr>
    </p:bg>
    <p:spTree>
      <p:nvGrpSpPr>
        <p:cNvPr id="1" name=""/>
        <p:cNvGrpSpPr/>
        <p:nvPr/>
      </p:nvGrpSpPr>
      <p:grpSpPr>
        <a:xfrm>
          <a:off x="0" y="0"/>
          <a:ext cx="0" cy="0"/>
          <a:chOff x="0" y="0"/>
          <a:chExt cx="0" cy="0"/>
        </a:xfrm>
      </p:grpSpPr>
      <p:sp>
        <p:nvSpPr>
          <p:cNvPr id="12" name="object 3">
            <a:extLst>
              <a:ext uri="{FF2B5EF4-FFF2-40B4-BE49-F238E27FC236}">
                <a16:creationId xmlns:a16="http://schemas.microsoft.com/office/drawing/2014/main" id="{3344A4B7-0EC8-AD4A-8611-5B12AB419DC2}"/>
              </a:ext>
            </a:extLst>
          </p:cNvPr>
          <p:cNvSpPr/>
          <p:nvPr userDrawn="1"/>
        </p:nvSpPr>
        <p:spPr>
          <a:xfrm>
            <a:off x="0" y="1"/>
            <a:ext cx="11808125" cy="4657785"/>
          </a:xfrm>
          <a:custGeom>
            <a:avLst/>
            <a:gdLst/>
            <a:ahLst/>
            <a:cxnLst/>
            <a:rect l="l" t="t" r="r" b="b"/>
            <a:pathLst>
              <a:path w="15645765" h="6171565">
                <a:moveTo>
                  <a:pt x="12954792" y="0"/>
                </a:moveTo>
                <a:lnTo>
                  <a:pt x="9989330" y="0"/>
                </a:lnTo>
                <a:lnTo>
                  <a:pt x="11612737" y="1621505"/>
                </a:lnTo>
                <a:lnTo>
                  <a:pt x="11603898" y="1638231"/>
                </a:lnTo>
                <a:lnTo>
                  <a:pt x="0" y="1638231"/>
                </a:lnTo>
                <a:lnTo>
                  <a:pt x="0" y="3701600"/>
                </a:lnTo>
                <a:lnTo>
                  <a:pt x="11623393" y="3701600"/>
                </a:lnTo>
                <a:lnTo>
                  <a:pt x="9157358" y="6164994"/>
                </a:lnTo>
                <a:lnTo>
                  <a:pt x="9229199" y="6169201"/>
                </a:lnTo>
                <a:lnTo>
                  <a:pt x="9246778" y="6169604"/>
                </a:lnTo>
                <a:lnTo>
                  <a:pt x="12044487" y="6171255"/>
                </a:lnTo>
                <a:lnTo>
                  <a:pt x="12085365" y="6167625"/>
                </a:lnTo>
                <a:lnTo>
                  <a:pt x="12120998" y="6156469"/>
                </a:lnTo>
                <a:lnTo>
                  <a:pt x="12153240" y="6137640"/>
                </a:lnTo>
                <a:lnTo>
                  <a:pt x="12183945" y="6110993"/>
                </a:lnTo>
                <a:lnTo>
                  <a:pt x="15546143" y="2748262"/>
                </a:lnTo>
                <a:lnTo>
                  <a:pt x="15566761" y="2730440"/>
                </a:lnTo>
                <a:lnTo>
                  <a:pt x="15590311" y="2713899"/>
                </a:lnTo>
                <a:lnTo>
                  <a:pt x="15616627" y="2696820"/>
                </a:lnTo>
                <a:lnTo>
                  <a:pt x="15645546" y="2677383"/>
                </a:lnTo>
                <a:lnTo>
                  <a:pt x="15617183" y="2654144"/>
                </a:lnTo>
                <a:lnTo>
                  <a:pt x="15594873" y="2636172"/>
                </a:lnTo>
                <a:lnTo>
                  <a:pt x="15577002" y="2621305"/>
                </a:lnTo>
                <a:lnTo>
                  <a:pt x="15561955" y="2607381"/>
                </a:lnTo>
                <a:lnTo>
                  <a:pt x="12954792" y="0"/>
                </a:lnTo>
                <a:close/>
              </a:path>
            </a:pathLst>
          </a:custGeom>
          <a:solidFill>
            <a:schemeClr val="tx2"/>
          </a:solidFill>
        </p:spPr>
        <p:txBody>
          <a:bodyPr wrap="square" lIns="0" tIns="0" rIns="0" bIns="0" rtlCol="0"/>
          <a:lstStyle/>
          <a:p>
            <a:endParaRPr sz="1029"/>
          </a:p>
        </p:txBody>
      </p:sp>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3433681"/>
            <a:ext cx="5627171" cy="607967"/>
          </a:xfrm>
        </p:spPr>
        <p:txBody>
          <a:bodyPr anchor="t" anchorCtr="0">
            <a:noAutofit/>
          </a:bodyPr>
          <a:lstStyle>
            <a:lvl1pPr algn="l">
              <a:lnSpc>
                <a:spcPct val="100000"/>
              </a:lnSpc>
              <a:defRPr sz="4000" cap="all" baseline="0">
                <a:solidFill>
                  <a:schemeClr val="bg1"/>
                </a:solidFill>
              </a:defRPr>
            </a:lvl1pPr>
          </a:lstStyle>
          <a:p>
            <a:r>
              <a:rPr lang="en-US" noProof="0"/>
              <a:t>Housekeeping</a:t>
            </a:r>
            <a:endParaRPr lang="en-GB" noProof="0"/>
          </a:p>
        </p:txBody>
      </p:sp>
      <p:pic>
        <p:nvPicPr>
          <p:cNvPr id="6"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cstate="email">
            <a:duotone>
              <a:schemeClr val="accent2">
                <a:shade val="45000"/>
                <a:satMod val="135000"/>
              </a:schemeClr>
              <a:prstClr val="white"/>
            </a:duotone>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tretch>
            <a:fillRect/>
          </a:stretch>
        </p:blipFill>
        <p:spPr>
          <a:xfrm>
            <a:off x="269739" y="377825"/>
            <a:ext cx="738525" cy="522000"/>
          </a:xfrm>
          <a:prstGeom prst="rect">
            <a:avLst/>
          </a:prstGeom>
        </p:spPr>
      </p:pic>
      <p:sp>
        <p:nvSpPr>
          <p:cNvPr id="8" name="Text Placeholder 6">
            <a:extLst>
              <a:ext uri="{FF2B5EF4-FFF2-40B4-BE49-F238E27FC236}">
                <a16:creationId xmlns:a16="http://schemas.microsoft.com/office/drawing/2014/main" id="{EC1B3813-DD9D-954E-BE79-A994AB3AFD51}"/>
              </a:ext>
            </a:extLst>
          </p:cNvPr>
          <p:cNvSpPr>
            <a:spLocks noGrp="1"/>
          </p:cNvSpPr>
          <p:nvPr>
            <p:ph type="body" sz="quarter" idx="12" hasCustomPrompt="1"/>
          </p:nvPr>
        </p:nvSpPr>
        <p:spPr>
          <a:xfrm>
            <a:off x="384783" y="4333505"/>
            <a:ext cx="5627171" cy="1747940"/>
          </a:xfrm>
        </p:spPr>
        <p:txBody>
          <a:bodyPr/>
          <a:lstStyle>
            <a:lvl1pPr marL="342900" marR="0" indent="-342900" algn="l" defTabSz="914400" rtl="0" eaLnBrk="1" fontAlgn="auto" latinLnBrk="0" hangingPunct="1">
              <a:lnSpc>
                <a:spcPct val="100000"/>
              </a:lnSpc>
              <a:spcBef>
                <a:spcPts val="0"/>
              </a:spcBef>
              <a:spcAft>
                <a:spcPts val="600"/>
              </a:spcAft>
              <a:buClrTx/>
              <a:buSzPct val="115000"/>
              <a:buFont typeface="Arial" panose="020B0604020202020204" pitchFamily="34" charset="0"/>
              <a:buChar char="•"/>
              <a:tabLst/>
              <a:defRPr sz="2000" b="1" i="0" baseline="0">
                <a:solidFill>
                  <a:schemeClr val="bg1"/>
                </a:solidFill>
              </a:defRPr>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a:t>Edit text</a:t>
            </a:r>
          </a:p>
        </p:txBody>
      </p:sp>
    </p:spTree>
    <p:extLst>
      <p:ext uri="{BB962C8B-B14F-4D97-AF65-F5344CB8AC3E}">
        <p14:creationId xmlns:p14="http://schemas.microsoft.com/office/powerpoint/2010/main" val="427687933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Hope you enjoyed">
    <p:bg>
      <p:bgPr>
        <a:solidFill>
          <a:srgbClr val="09EDB8"/>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663440" y="0"/>
            <a:ext cx="7528560" cy="685800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grpSp>
        <p:nvGrpSpPr>
          <p:cNvPr id="4" name="Group 3"/>
          <p:cNvGrpSpPr/>
          <p:nvPr userDrawn="1"/>
        </p:nvGrpSpPr>
        <p:grpSpPr>
          <a:xfrm>
            <a:off x="-1698" y="3508800"/>
            <a:ext cx="7016130" cy="2425241"/>
            <a:chOff x="683" y="3508800"/>
            <a:chExt cx="7016130" cy="2425241"/>
          </a:xfrm>
          <a:solidFill>
            <a:srgbClr val="004050"/>
          </a:solidFill>
        </p:grpSpPr>
        <p:sp>
          <p:nvSpPr>
            <p:cNvPr id="25" name="Freeform 24">
              <a:extLst>
                <a:ext uri="{FF2B5EF4-FFF2-40B4-BE49-F238E27FC236}">
                  <a16:creationId xmlns:a16="http://schemas.microsoft.com/office/drawing/2014/main" id="{2F450B4C-241D-A544-BBEF-175E01D6A139}"/>
                </a:ext>
              </a:extLst>
            </p:cNvPr>
            <p:cNvSpPr/>
            <p:nvPr userDrawn="1"/>
          </p:nvSpPr>
          <p:spPr>
            <a:xfrm>
              <a:off x="683" y="3508800"/>
              <a:ext cx="5938619" cy="102700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566 w 1668566"/>
                <a:gd name="connsiteY0" fmla="*/ 248186 h 248186"/>
                <a:gd name="connsiteX1" fmla="*/ 1 w 1668566"/>
                <a:gd name="connsiteY1" fmla="*/ 248186 h 248186"/>
                <a:gd name="connsiteX2" fmla="*/ 229815 w 1668566"/>
                <a:gd name="connsiteY2" fmla="*/ 194032 h 248186"/>
                <a:gd name="connsiteX3" fmla="*/ 1522580 w 1668566"/>
                <a:gd name="connsiteY3" fmla="*/ 192497 h 248186"/>
                <a:gd name="connsiteX4" fmla="*/ 1375895 w 1668566"/>
                <a:gd name="connsiteY4" fmla="*/ 219 h 248186"/>
                <a:gd name="connsiteX5" fmla="*/ 1433934 w 1668566"/>
                <a:gd name="connsiteY5" fmla="*/ 219 h 248186"/>
                <a:gd name="connsiteX6" fmla="*/ 1454190 w 1668566"/>
                <a:gd name="connsiteY6" fmla="*/ 12347 h 248186"/>
                <a:gd name="connsiteX7" fmla="*/ 1518706 w 1668566"/>
                <a:gd name="connsiteY7" fmla="*/ 105057 h 248186"/>
                <a:gd name="connsiteX8" fmla="*/ 1662725 w 1668566"/>
                <a:gd name="connsiteY8" fmla="*/ 242090 h 248186"/>
                <a:gd name="connsiteX9" fmla="*/ 1667931 w 1668566"/>
                <a:gd name="connsiteY9" fmla="*/ 246535 h 248186"/>
                <a:gd name="connsiteX10" fmla="*/ 1668566 w 1668566"/>
                <a:gd name="connsiteY10" fmla="*/ 248186 h 248186"/>
                <a:gd name="connsiteX0" fmla="*/ 1440017 w 1440017"/>
                <a:gd name="connsiteY0" fmla="*/ 248186 h 248186"/>
                <a:gd name="connsiteX1" fmla="*/ 62 w 1440017"/>
                <a:gd name="connsiteY1" fmla="*/ 248186 h 248186"/>
                <a:gd name="connsiteX2" fmla="*/ 1266 w 1440017"/>
                <a:gd name="connsiteY2" fmla="*/ 194032 h 248186"/>
                <a:gd name="connsiteX3" fmla="*/ 1294031 w 1440017"/>
                <a:gd name="connsiteY3" fmla="*/ 192497 h 248186"/>
                <a:gd name="connsiteX4" fmla="*/ 1147346 w 1440017"/>
                <a:gd name="connsiteY4" fmla="*/ 219 h 248186"/>
                <a:gd name="connsiteX5" fmla="*/ 1205385 w 1440017"/>
                <a:gd name="connsiteY5" fmla="*/ 219 h 248186"/>
                <a:gd name="connsiteX6" fmla="*/ 1225641 w 1440017"/>
                <a:gd name="connsiteY6" fmla="*/ 12347 h 248186"/>
                <a:gd name="connsiteX7" fmla="*/ 1290157 w 1440017"/>
                <a:gd name="connsiteY7" fmla="*/ 105057 h 248186"/>
                <a:gd name="connsiteX8" fmla="*/ 1434176 w 1440017"/>
                <a:gd name="connsiteY8" fmla="*/ 242090 h 248186"/>
                <a:gd name="connsiteX9" fmla="*/ 1439382 w 1440017"/>
                <a:gd name="connsiteY9" fmla="*/ 246535 h 248186"/>
                <a:gd name="connsiteX10" fmla="*/ 1440017 w 1440017"/>
                <a:gd name="connsiteY10" fmla="*/ 248186 h 248186"/>
                <a:gd name="connsiteX0" fmla="*/ 1439987 w 1439987"/>
                <a:gd name="connsiteY0" fmla="*/ 248186 h 248186"/>
                <a:gd name="connsiteX1" fmla="*/ 32 w 1439987"/>
                <a:gd name="connsiteY1" fmla="*/ 248186 h 248186"/>
                <a:gd name="connsiteX2" fmla="*/ 3538 w 1439987"/>
                <a:gd name="connsiteY2" fmla="*/ 192881 h 248186"/>
                <a:gd name="connsiteX3" fmla="*/ 1294001 w 1439987"/>
                <a:gd name="connsiteY3" fmla="*/ 192497 h 248186"/>
                <a:gd name="connsiteX4" fmla="*/ 1147316 w 1439987"/>
                <a:gd name="connsiteY4" fmla="*/ 219 h 248186"/>
                <a:gd name="connsiteX5" fmla="*/ 1205355 w 1439987"/>
                <a:gd name="connsiteY5" fmla="*/ 219 h 248186"/>
                <a:gd name="connsiteX6" fmla="*/ 1225611 w 1439987"/>
                <a:gd name="connsiteY6" fmla="*/ 12347 h 248186"/>
                <a:gd name="connsiteX7" fmla="*/ 1290127 w 1439987"/>
                <a:gd name="connsiteY7" fmla="*/ 105057 h 248186"/>
                <a:gd name="connsiteX8" fmla="*/ 1434146 w 1439987"/>
                <a:gd name="connsiteY8" fmla="*/ 242090 h 248186"/>
                <a:gd name="connsiteX9" fmla="*/ 1439352 w 1439987"/>
                <a:gd name="connsiteY9" fmla="*/ 246535 h 248186"/>
                <a:gd name="connsiteX10" fmla="*/ 1439987 w 1439987"/>
                <a:gd name="connsiteY10" fmla="*/ 248186 h 248186"/>
                <a:gd name="connsiteX0" fmla="*/ 1436625 w 1436625"/>
                <a:gd name="connsiteY0" fmla="*/ 248186 h 248186"/>
                <a:gd name="connsiteX1" fmla="*/ 122 w 1436625"/>
                <a:gd name="connsiteY1" fmla="*/ 248186 h 248186"/>
                <a:gd name="connsiteX2" fmla="*/ 176 w 1436625"/>
                <a:gd name="connsiteY2" fmla="*/ 192881 h 248186"/>
                <a:gd name="connsiteX3" fmla="*/ 1290639 w 1436625"/>
                <a:gd name="connsiteY3" fmla="*/ 192497 h 248186"/>
                <a:gd name="connsiteX4" fmla="*/ 1143954 w 1436625"/>
                <a:gd name="connsiteY4" fmla="*/ 219 h 248186"/>
                <a:gd name="connsiteX5" fmla="*/ 1201993 w 1436625"/>
                <a:gd name="connsiteY5" fmla="*/ 219 h 248186"/>
                <a:gd name="connsiteX6" fmla="*/ 1222249 w 1436625"/>
                <a:gd name="connsiteY6" fmla="*/ 12347 h 248186"/>
                <a:gd name="connsiteX7" fmla="*/ 1286765 w 1436625"/>
                <a:gd name="connsiteY7" fmla="*/ 105057 h 248186"/>
                <a:gd name="connsiteX8" fmla="*/ 1430784 w 1436625"/>
                <a:gd name="connsiteY8" fmla="*/ 242090 h 248186"/>
                <a:gd name="connsiteX9" fmla="*/ 1435990 w 1436625"/>
                <a:gd name="connsiteY9" fmla="*/ 246535 h 248186"/>
                <a:gd name="connsiteX10" fmla="*/ 1436625 w 1436625"/>
                <a:gd name="connsiteY10" fmla="*/ 248186 h 248186"/>
                <a:gd name="connsiteX0" fmla="*/ 1436553 w 1436553"/>
                <a:gd name="connsiteY0" fmla="*/ 248186 h 248186"/>
                <a:gd name="connsiteX1" fmla="*/ 50 w 1436553"/>
                <a:gd name="connsiteY1" fmla="*/ 248186 h 248186"/>
                <a:gd name="connsiteX2" fmla="*/ 1830 w 1436553"/>
                <a:gd name="connsiteY2" fmla="*/ 192881 h 248186"/>
                <a:gd name="connsiteX3" fmla="*/ 1290567 w 1436553"/>
                <a:gd name="connsiteY3" fmla="*/ 192497 h 248186"/>
                <a:gd name="connsiteX4" fmla="*/ 1143882 w 1436553"/>
                <a:gd name="connsiteY4" fmla="*/ 219 h 248186"/>
                <a:gd name="connsiteX5" fmla="*/ 1201921 w 1436553"/>
                <a:gd name="connsiteY5" fmla="*/ 219 h 248186"/>
                <a:gd name="connsiteX6" fmla="*/ 1222177 w 1436553"/>
                <a:gd name="connsiteY6" fmla="*/ 12347 h 248186"/>
                <a:gd name="connsiteX7" fmla="*/ 1286693 w 1436553"/>
                <a:gd name="connsiteY7" fmla="*/ 105057 h 248186"/>
                <a:gd name="connsiteX8" fmla="*/ 1430712 w 1436553"/>
                <a:gd name="connsiteY8" fmla="*/ 242090 h 248186"/>
                <a:gd name="connsiteX9" fmla="*/ 1435918 w 1436553"/>
                <a:gd name="connsiteY9" fmla="*/ 246535 h 248186"/>
                <a:gd name="connsiteX10" fmla="*/ 1436553 w 1436553"/>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34899" h="248186">
                  <a:moveTo>
                    <a:pt x="1434899" y="248186"/>
                  </a:moveTo>
                  <a:lnTo>
                    <a:pt x="122" y="248186"/>
                  </a:lnTo>
                  <a:cubicBezTo>
                    <a:pt x="-319" y="229623"/>
                    <a:pt x="617" y="211444"/>
                    <a:pt x="176" y="192881"/>
                  </a:cubicBezTo>
                  <a:lnTo>
                    <a:pt x="1288913" y="192497"/>
                  </a:lnTo>
                  <a:cubicBezTo>
                    <a:pt x="1231064" y="134140"/>
                    <a:pt x="1177788" y="74768"/>
                    <a:pt x="1142228" y="219"/>
                  </a:cubicBezTo>
                  <a:cubicBezTo>
                    <a:pt x="1162611" y="219"/>
                    <a:pt x="1181471" y="854"/>
                    <a:pt x="1200267" y="219"/>
                  </a:cubicBezTo>
                  <a:cubicBezTo>
                    <a:pt x="1209059" y="-1141"/>
                    <a:pt x="1217571" y="3956"/>
                    <a:pt x="1220523" y="12347"/>
                  </a:cubicBezTo>
                  <a:cubicBezTo>
                    <a:pt x="1238085" y="45816"/>
                    <a:pt x="1259758" y="76961"/>
                    <a:pt x="1285039" y="105057"/>
                  </a:cubicBezTo>
                  <a:cubicBezTo>
                    <a:pt x="1328667" y="155126"/>
                    <a:pt x="1376883" y="201004"/>
                    <a:pt x="1429058" y="242090"/>
                  </a:cubicBezTo>
                  <a:cubicBezTo>
                    <a:pt x="1430836" y="243551"/>
                    <a:pt x="1432613" y="245011"/>
                    <a:pt x="1434264" y="246535"/>
                  </a:cubicBezTo>
                  <a:cubicBezTo>
                    <a:pt x="1434582" y="246599"/>
                    <a:pt x="1434582" y="247170"/>
                    <a:pt x="1434899" y="248186"/>
                  </a:cubicBezTo>
                  <a:close/>
                </a:path>
              </a:pathLst>
            </a:custGeom>
            <a:grpFill/>
            <a:ln w="6350" cap="flat">
              <a:noFill/>
              <a:prstDash val="solid"/>
              <a:miter/>
            </a:ln>
          </p:spPr>
          <p:txBody>
            <a:bodyPr rtlCol="0" anchor="ctr"/>
            <a:lstStyle/>
            <a:p>
              <a:endParaRPr lang="en-GB"/>
            </a:p>
          </p:txBody>
        </p:sp>
        <p:sp>
          <p:nvSpPr>
            <p:cNvPr id="26" name="Freeform 25">
              <a:extLst>
                <a:ext uri="{FF2B5EF4-FFF2-40B4-BE49-F238E27FC236}">
                  <a16:creationId xmlns:a16="http://schemas.microsoft.com/office/drawing/2014/main" id="{17BA7C41-EA1C-2F4D-90C7-EC472AB85B8A}"/>
                </a:ext>
              </a:extLst>
            </p:cNvPr>
            <p:cNvSpPr/>
            <p:nvPr userDrawn="1"/>
          </p:nvSpPr>
          <p:spPr>
            <a:xfrm>
              <a:off x="5439970" y="3509181"/>
              <a:ext cx="1576843" cy="2417447"/>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7" name="Freeform 26">
              <a:extLst>
                <a:ext uri="{FF2B5EF4-FFF2-40B4-BE49-F238E27FC236}">
                  <a16:creationId xmlns:a16="http://schemas.microsoft.com/office/drawing/2014/main" id="{2F450B4C-241D-A544-BBEF-175E01D6A139}"/>
                </a:ext>
              </a:extLst>
            </p:cNvPr>
            <p:cNvSpPr/>
            <p:nvPr userDrawn="1"/>
          </p:nvSpPr>
          <p:spPr>
            <a:xfrm flipV="1">
              <a:off x="683" y="4907035"/>
              <a:ext cx="5938619" cy="102700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566 w 1668566"/>
                <a:gd name="connsiteY0" fmla="*/ 248186 h 248186"/>
                <a:gd name="connsiteX1" fmla="*/ 1 w 1668566"/>
                <a:gd name="connsiteY1" fmla="*/ 248186 h 248186"/>
                <a:gd name="connsiteX2" fmla="*/ 229815 w 1668566"/>
                <a:gd name="connsiteY2" fmla="*/ 194032 h 248186"/>
                <a:gd name="connsiteX3" fmla="*/ 1522580 w 1668566"/>
                <a:gd name="connsiteY3" fmla="*/ 192497 h 248186"/>
                <a:gd name="connsiteX4" fmla="*/ 1375895 w 1668566"/>
                <a:gd name="connsiteY4" fmla="*/ 219 h 248186"/>
                <a:gd name="connsiteX5" fmla="*/ 1433934 w 1668566"/>
                <a:gd name="connsiteY5" fmla="*/ 219 h 248186"/>
                <a:gd name="connsiteX6" fmla="*/ 1454190 w 1668566"/>
                <a:gd name="connsiteY6" fmla="*/ 12347 h 248186"/>
                <a:gd name="connsiteX7" fmla="*/ 1518706 w 1668566"/>
                <a:gd name="connsiteY7" fmla="*/ 105057 h 248186"/>
                <a:gd name="connsiteX8" fmla="*/ 1662725 w 1668566"/>
                <a:gd name="connsiteY8" fmla="*/ 242090 h 248186"/>
                <a:gd name="connsiteX9" fmla="*/ 1667931 w 1668566"/>
                <a:gd name="connsiteY9" fmla="*/ 246535 h 248186"/>
                <a:gd name="connsiteX10" fmla="*/ 1668566 w 1668566"/>
                <a:gd name="connsiteY10" fmla="*/ 248186 h 248186"/>
                <a:gd name="connsiteX0" fmla="*/ 1440017 w 1440017"/>
                <a:gd name="connsiteY0" fmla="*/ 248186 h 248186"/>
                <a:gd name="connsiteX1" fmla="*/ 62 w 1440017"/>
                <a:gd name="connsiteY1" fmla="*/ 248186 h 248186"/>
                <a:gd name="connsiteX2" fmla="*/ 1266 w 1440017"/>
                <a:gd name="connsiteY2" fmla="*/ 194032 h 248186"/>
                <a:gd name="connsiteX3" fmla="*/ 1294031 w 1440017"/>
                <a:gd name="connsiteY3" fmla="*/ 192497 h 248186"/>
                <a:gd name="connsiteX4" fmla="*/ 1147346 w 1440017"/>
                <a:gd name="connsiteY4" fmla="*/ 219 h 248186"/>
                <a:gd name="connsiteX5" fmla="*/ 1205385 w 1440017"/>
                <a:gd name="connsiteY5" fmla="*/ 219 h 248186"/>
                <a:gd name="connsiteX6" fmla="*/ 1225641 w 1440017"/>
                <a:gd name="connsiteY6" fmla="*/ 12347 h 248186"/>
                <a:gd name="connsiteX7" fmla="*/ 1290157 w 1440017"/>
                <a:gd name="connsiteY7" fmla="*/ 105057 h 248186"/>
                <a:gd name="connsiteX8" fmla="*/ 1434176 w 1440017"/>
                <a:gd name="connsiteY8" fmla="*/ 242090 h 248186"/>
                <a:gd name="connsiteX9" fmla="*/ 1439382 w 1440017"/>
                <a:gd name="connsiteY9" fmla="*/ 246535 h 248186"/>
                <a:gd name="connsiteX10" fmla="*/ 1440017 w 1440017"/>
                <a:gd name="connsiteY10" fmla="*/ 248186 h 248186"/>
                <a:gd name="connsiteX0" fmla="*/ 1439987 w 1439987"/>
                <a:gd name="connsiteY0" fmla="*/ 248186 h 248186"/>
                <a:gd name="connsiteX1" fmla="*/ 32 w 1439987"/>
                <a:gd name="connsiteY1" fmla="*/ 248186 h 248186"/>
                <a:gd name="connsiteX2" fmla="*/ 3538 w 1439987"/>
                <a:gd name="connsiteY2" fmla="*/ 192881 h 248186"/>
                <a:gd name="connsiteX3" fmla="*/ 1294001 w 1439987"/>
                <a:gd name="connsiteY3" fmla="*/ 192497 h 248186"/>
                <a:gd name="connsiteX4" fmla="*/ 1147316 w 1439987"/>
                <a:gd name="connsiteY4" fmla="*/ 219 h 248186"/>
                <a:gd name="connsiteX5" fmla="*/ 1205355 w 1439987"/>
                <a:gd name="connsiteY5" fmla="*/ 219 h 248186"/>
                <a:gd name="connsiteX6" fmla="*/ 1225611 w 1439987"/>
                <a:gd name="connsiteY6" fmla="*/ 12347 h 248186"/>
                <a:gd name="connsiteX7" fmla="*/ 1290127 w 1439987"/>
                <a:gd name="connsiteY7" fmla="*/ 105057 h 248186"/>
                <a:gd name="connsiteX8" fmla="*/ 1434146 w 1439987"/>
                <a:gd name="connsiteY8" fmla="*/ 242090 h 248186"/>
                <a:gd name="connsiteX9" fmla="*/ 1439352 w 1439987"/>
                <a:gd name="connsiteY9" fmla="*/ 246535 h 248186"/>
                <a:gd name="connsiteX10" fmla="*/ 1439987 w 1439987"/>
                <a:gd name="connsiteY10" fmla="*/ 248186 h 248186"/>
                <a:gd name="connsiteX0" fmla="*/ 1436625 w 1436625"/>
                <a:gd name="connsiteY0" fmla="*/ 248186 h 248186"/>
                <a:gd name="connsiteX1" fmla="*/ 122 w 1436625"/>
                <a:gd name="connsiteY1" fmla="*/ 248186 h 248186"/>
                <a:gd name="connsiteX2" fmla="*/ 176 w 1436625"/>
                <a:gd name="connsiteY2" fmla="*/ 192881 h 248186"/>
                <a:gd name="connsiteX3" fmla="*/ 1290639 w 1436625"/>
                <a:gd name="connsiteY3" fmla="*/ 192497 h 248186"/>
                <a:gd name="connsiteX4" fmla="*/ 1143954 w 1436625"/>
                <a:gd name="connsiteY4" fmla="*/ 219 h 248186"/>
                <a:gd name="connsiteX5" fmla="*/ 1201993 w 1436625"/>
                <a:gd name="connsiteY5" fmla="*/ 219 h 248186"/>
                <a:gd name="connsiteX6" fmla="*/ 1222249 w 1436625"/>
                <a:gd name="connsiteY6" fmla="*/ 12347 h 248186"/>
                <a:gd name="connsiteX7" fmla="*/ 1286765 w 1436625"/>
                <a:gd name="connsiteY7" fmla="*/ 105057 h 248186"/>
                <a:gd name="connsiteX8" fmla="*/ 1430784 w 1436625"/>
                <a:gd name="connsiteY8" fmla="*/ 242090 h 248186"/>
                <a:gd name="connsiteX9" fmla="*/ 1435990 w 1436625"/>
                <a:gd name="connsiteY9" fmla="*/ 246535 h 248186"/>
                <a:gd name="connsiteX10" fmla="*/ 1436625 w 1436625"/>
                <a:gd name="connsiteY10" fmla="*/ 248186 h 248186"/>
                <a:gd name="connsiteX0" fmla="*/ 1436553 w 1436553"/>
                <a:gd name="connsiteY0" fmla="*/ 248186 h 248186"/>
                <a:gd name="connsiteX1" fmla="*/ 50 w 1436553"/>
                <a:gd name="connsiteY1" fmla="*/ 248186 h 248186"/>
                <a:gd name="connsiteX2" fmla="*/ 1830 w 1436553"/>
                <a:gd name="connsiteY2" fmla="*/ 192881 h 248186"/>
                <a:gd name="connsiteX3" fmla="*/ 1290567 w 1436553"/>
                <a:gd name="connsiteY3" fmla="*/ 192497 h 248186"/>
                <a:gd name="connsiteX4" fmla="*/ 1143882 w 1436553"/>
                <a:gd name="connsiteY4" fmla="*/ 219 h 248186"/>
                <a:gd name="connsiteX5" fmla="*/ 1201921 w 1436553"/>
                <a:gd name="connsiteY5" fmla="*/ 219 h 248186"/>
                <a:gd name="connsiteX6" fmla="*/ 1222177 w 1436553"/>
                <a:gd name="connsiteY6" fmla="*/ 12347 h 248186"/>
                <a:gd name="connsiteX7" fmla="*/ 1286693 w 1436553"/>
                <a:gd name="connsiteY7" fmla="*/ 105057 h 248186"/>
                <a:gd name="connsiteX8" fmla="*/ 1430712 w 1436553"/>
                <a:gd name="connsiteY8" fmla="*/ 242090 h 248186"/>
                <a:gd name="connsiteX9" fmla="*/ 1435918 w 1436553"/>
                <a:gd name="connsiteY9" fmla="*/ 246535 h 248186"/>
                <a:gd name="connsiteX10" fmla="*/ 1436553 w 1436553"/>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34899" h="248186">
                  <a:moveTo>
                    <a:pt x="1434899" y="248186"/>
                  </a:moveTo>
                  <a:lnTo>
                    <a:pt x="122" y="248186"/>
                  </a:lnTo>
                  <a:cubicBezTo>
                    <a:pt x="-319" y="229623"/>
                    <a:pt x="617" y="211444"/>
                    <a:pt x="176" y="192881"/>
                  </a:cubicBezTo>
                  <a:lnTo>
                    <a:pt x="1288913" y="192497"/>
                  </a:lnTo>
                  <a:cubicBezTo>
                    <a:pt x="1231064" y="134140"/>
                    <a:pt x="1177788" y="74768"/>
                    <a:pt x="1142228" y="219"/>
                  </a:cubicBezTo>
                  <a:cubicBezTo>
                    <a:pt x="1162611" y="219"/>
                    <a:pt x="1181471" y="854"/>
                    <a:pt x="1200267" y="219"/>
                  </a:cubicBezTo>
                  <a:cubicBezTo>
                    <a:pt x="1209059" y="-1141"/>
                    <a:pt x="1217571" y="3956"/>
                    <a:pt x="1220523" y="12347"/>
                  </a:cubicBezTo>
                  <a:cubicBezTo>
                    <a:pt x="1238085" y="45816"/>
                    <a:pt x="1259758" y="76961"/>
                    <a:pt x="1285039" y="105057"/>
                  </a:cubicBezTo>
                  <a:cubicBezTo>
                    <a:pt x="1328667" y="155126"/>
                    <a:pt x="1376883" y="201004"/>
                    <a:pt x="1429058" y="242090"/>
                  </a:cubicBezTo>
                  <a:cubicBezTo>
                    <a:pt x="1430836" y="243551"/>
                    <a:pt x="1432613" y="245011"/>
                    <a:pt x="1434264" y="246535"/>
                  </a:cubicBezTo>
                  <a:cubicBezTo>
                    <a:pt x="1434582" y="246599"/>
                    <a:pt x="1434582" y="247170"/>
                    <a:pt x="1434899" y="248186"/>
                  </a:cubicBezTo>
                  <a:close/>
                </a:path>
              </a:pathLst>
            </a:custGeom>
            <a:grpFill/>
            <a:ln w="6350" cap="flat">
              <a:noFill/>
              <a:prstDash val="solid"/>
              <a:miter/>
            </a:ln>
          </p:spPr>
          <p:txBody>
            <a:bodyPr rtlCol="0" anchor="ctr"/>
            <a:lstStyle/>
            <a:p>
              <a:endParaRPr lang="en-GB"/>
            </a:p>
          </p:txBody>
        </p:sp>
      </p:grpSp>
      <p:sp>
        <p:nvSpPr>
          <p:cNvPr id="10" name="TextBox 9">
            <a:extLst>
              <a:ext uri="{FF2B5EF4-FFF2-40B4-BE49-F238E27FC236}">
                <a16:creationId xmlns:a16="http://schemas.microsoft.com/office/drawing/2014/main" id="{17F25977-2A6E-5145-88F9-CD120C50E0D7}"/>
              </a:ext>
            </a:extLst>
          </p:cNvPr>
          <p:cNvSpPr txBox="1"/>
          <p:nvPr userDrawn="1"/>
        </p:nvSpPr>
        <p:spPr>
          <a:xfrm>
            <a:off x="385300" y="2576109"/>
            <a:ext cx="3138017" cy="1650480"/>
          </a:xfrm>
          <a:prstGeom prst="rect">
            <a:avLst/>
          </a:prstGeom>
        </p:spPr>
        <p:txBody>
          <a:bodyPr vert="horz" wrap="square" lIns="0" tIns="0" rIns="0" bIns="0" rtlCol="0" anchor="b" anchorCtr="0">
            <a:normAutofit/>
          </a:bodyPr>
          <a:lstStyle/>
          <a:p>
            <a:pPr algn="l"/>
            <a:r>
              <a:rPr lang="en-GB" sz="4000">
                <a:latin typeface="+mj-lt"/>
              </a:rPr>
              <a:t>THANK YOU</a:t>
            </a:r>
          </a:p>
        </p:txBody>
      </p:sp>
      <p:sp>
        <p:nvSpPr>
          <p:cNvPr id="11" name="TextBox 10">
            <a:extLst>
              <a:ext uri="{FF2B5EF4-FFF2-40B4-BE49-F238E27FC236}">
                <a16:creationId xmlns:a16="http://schemas.microsoft.com/office/drawing/2014/main" id="{C213F3E8-EBA2-2742-9898-726D280D25C7}"/>
              </a:ext>
            </a:extLst>
          </p:cNvPr>
          <p:cNvSpPr txBox="1"/>
          <p:nvPr userDrawn="1"/>
        </p:nvSpPr>
        <p:spPr>
          <a:xfrm>
            <a:off x="385300" y="5306004"/>
            <a:ext cx="3356386" cy="628037"/>
          </a:xfrm>
          <a:prstGeom prst="rect">
            <a:avLst/>
          </a:prstGeom>
        </p:spPr>
        <p:txBody>
          <a:bodyPr vert="horz" wrap="square" lIns="0" tIns="0" rIns="0" bIns="0" rtlCol="0" anchor="t" anchorCtr="0">
            <a:norm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GB"/>
              <a:t>Hope you enjoyed this learning journey.</a:t>
            </a:r>
          </a:p>
          <a:p>
            <a:pPr algn="l"/>
            <a:endParaRPr lang="en-GB"/>
          </a:p>
        </p:txBody>
      </p:sp>
    </p:spTree>
    <p:extLst>
      <p:ext uri="{BB962C8B-B14F-4D97-AF65-F5344CB8AC3E}">
        <p14:creationId xmlns:p14="http://schemas.microsoft.com/office/powerpoint/2010/main" val="368905433"/>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1_Hope you enjoyed">
    <p:bg>
      <p:bgPr>
        <a:solidFill>
          <a:schemeClr val="tx2"/>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CCEA50D-6782-1444-BB85-3E86FC05CB18}"/>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143053" y="0"/>
            <a:ext cx="10048947" cy="685800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grpSp>
        <p:nvGrpSpPr>
          <p:cNvPr id="4" name="Group 3"/>
          <p:cNvGrpSpPr/>
          <p:nvPr userDrawn="1"/>
        </p:nvGrpSpPr>
        <p:grpSpPr>
          <a:xfrm>
            <a:off x="-1698" y="3508800"/>
            <a:ext cx="7016130" cy="2425241"/>
            <a:chOff x="683" y="3508800"/>
            <a:chExt cx="7016130" cy="2425241"/>
          </a:xfrm>
          <a:solidFill>
            <a:srgbClr val="004050"/>
          </a:solidFill>
        </p:grpSpPr>
        <p:sp>
          <p:nvSpPr>
            <p:cNvPr id="25" name="Freeform 24">
              <a:extLst>
                <a:ext uri="{FF2B5EF4-FFF2-40B4-BE49-F238E27FC236}">
                  <a16:creationId xmlns:a16="http://schemas.microsoft.com/office/drawing/2014/main" id="{2F450B4C-241D-A544-BBEF-175E01D6A139}"/>
                </a:ext>
              </a:extLst>
            </p:cNvPr>
            <p:cNvSpPr/>
            <p:nvPr userDrawn="1"/>
          </p:nvSpPr>
          <p:spPr>
            <a:xfrm>
              <a:off x="683" y="3508800"/>
              <a:ext cx="5938619" cy="102700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566 w 1668566"/>
                <a:gd name="connsiteY0" fmla="*/ 248186 h 248186"/>
                <a:gd name="connsiteX1" fmla="*/ 1 w 1668566"/>
                <a:gd name="connsiteY1" fmla="*/ 248186 h 248186"/>
                <a:gd name="connsiteX2" fmla="*/ 229815 w 1668566"/>
                <a:gd name="connsiteY2" fmla="*/ 194032 h 248186"/>
                <a:gd name="connsiteX3" fmla="*/ 1522580 w 1668566"/>
                <a:gd name="connsiteY3" fmla="*/ 192497 h 248186"/>
                <a:gd name="connsiteX4" fmla="*/ 1375895 w 1668566"/>
                <a:gd name="connsiteY4" fmla="*/ 219 h 248186"/>
                <a:gd name="connsiteX5" fmla="*/ 1433934 w 1668566"/>
                <a:gd name="connsiteY5" fmla="*/ 219 h 248186"/>
                <a:gd name="connsiteX6" fmla="*/ 1454190 w 1668566"/>
                <a:gd name="connsiteY6" fmla="*/ 12347 h 248186"/>
                <a:gd name="connsiteX7" fmla="*/ 1518706 w 1668566"/>
                <a:gd name="connsiteY7" fmla="*/ 105057 h 248186"/>
                <a:gd name="connsiteX8" fmla="*/ 1662725 w 1668566"/>
                <a:gd name="connsiteY8" fmla="*/ 242090 h 248186"/>
                <a:gd name="connsiteX9" fmla="*/ 1667931 w 1668566"/>
                <a:gd name="connsiteY9" fmla="*/ 246535 h 248186"/>
                <a:gd name="connsiteX10" fmla="*/ 1668566 w 1668566"/>
                <a:gd name="connsiteY10" fmla="*/ 248186 h 248186"/>
                <a:gd name="connsiteX0" fmla="*/ 1440017 w 1440017"/>
                <a:gd name="connsiteY0" fmla="*/ 248186 h 248186"/>
                <a:gd name="connsiteX1" fmla="*/ 62 w 1440017"/>
                <a:gd name="connsiteY1" fmla="*/ 248186 h 248186"/>
                <a:gd name="connsiteX2" fmla="*/ 1266 w 1440017"/>
                <a:gd name="connsiteY2" fmla="*/ 194032 h 248186"/>
                <a:gd name="connsiteX3" fmla="*/ 1294031 w 1440017"/>
                <a:gd name="connsiteY3" fmla="*/ 192497 h 248186"/>
                <a:gd name="connsiteX4" fmla="*/ 1147346 w 1440017"/>
                <a:gd name="connsiteY4" fmla="*/ 219 h 248186"/>
                <a:gd name="connsiteX5" fmla="*/ 1205385 w 1440017"/>
                <a:gd name="connsiteY5" fmla="*/ 219 h 248186"/>
                <a:gd name="connsiteX6" fmla="*/ 1225641 w 1440017"/>
                <a:gd name="connsiteY6" fmla="*/ 12347 h 248186"/>
                <a:gd name="connsiteX7" fmla="*/ 1290157 w 1440017"/>
                <a:gd name="connsiteY7" fmla="*/ 105057 h 248186"/>
                <a:gd name="connsiteX8" fmla="*/ 1434176 w 1440017"/>
                <a:gd name="connsiteY8" fmla="*/ 242090 h 248186"/>
                <a:gd name="connsiteX9" fmla="*/ 1439382 w 1440017"/>
                <a:gd name="connsiteY9" fmla="*/ 246535 h 248186"/>
                <a:gd name="connsiteX10" fmla="*/ 1440017 w 1440017"/>
                <a:gd name="connsiteY10" fmla="*/ 248186 h 248186"/>
                <a:gd name="connsiteX0" fmla="*/ 1439987 w 1439987"/>
                <a:gd name="connsiteY0" fmla="*/ 248186 h 248186"/>
                <a:gd name="connsiteX1" fmla="*/ 32 w 1439987"/>
                <a:gd name="connsiteY1" fmla="*/ 248186 h 248186"/>
                <a:gd name="connsiteX2" fmla="*/ 3538 w 1439987"/>
                <a:gd name="connsiteY2" fmla="*/ 192881 h 248186"/>
                <a:gd name="connsiteX3" fmla="*/ 1294001 w 1439987"/>
                <a:gd name="connsiteY3" fmla="*/ 192497 h 248186"/>
                <a:gd name="connsiteX4" fmla="*/ 1147316 w 1439987"/>
                <a:gd name="connsiteY4" fmla="*/ 219 h 248186"/>
                <a:gd name="connsiteX5" fmla="*/ 1205355 w 1439987"/>
                <a:gd name="connsiteY5" fmla="*/ 219 h 248186"/>
                <a:gd name="connsiteX6" fmla="*/ 1225611 w 1439987"/>
                <a:gd name="connsiteY6" fmla="*/ 12347 h 248186"/>
                <a:gd name="connsiteX7" fmla="*/ 1290127 w 1439987"/>
                <a:gd name="connsiteY7" fmla="*/ 105057 h 248186"/>
                <a:gd name="connsiteX8" fmla="*/ 1434146 w 1439987"/>
                <a:gd name="connsiteY8" fmla="*/ 242090 h 248186"/>
                <a:gd name="connsiteX9" fmla="*/ 1439352 w 1439987"/>
                <a:gd name="connsiteY9" fmla="*/ 246535 h 248186"/>
                <a:gd name="connsiteX10" fmla="*/ 1439987 w 1439987"/>
                <a:gd name="connsiteY10" fmla="*/ 248186 h 248186"/>
                <a:gd name="connsiteX0" fmla="*/ 1436625 w 1436625"/>
                <a:gd name="connsiteY0" fmla="*/ 248186 h 248186"/>
                <a:gd name="connsiteX1" fmla="*/ 122 w 1436625"/>
                <a:gd name="connsiteY1" fmla="*/ 248186 h 248186"/>
                <a:gd name="connsiteX2" fmla="*/ 176 w 1436625"/>
                <a:gd name="connsiteY2" fmla="*/ 192881 h 248186"/>
                <a:gd name="connsiteX3" fmla="*/ 1290639 w 1436625"/>
                <a:gd name="connsiteY3" fmla="*/ 192497 h 248186"/>
                <a:gd name="connsiteX4" fmla="*/ 1143954 w 1436625"/>
                <a:gd name="connsiteY4" fmla="*/ 219 h 248186"/>
                <a:gd name="connsiteX5" fmla="*/ 1201993 w 1436625"/>
                <a:gd name="connsiteY5" fmla="*/ 219 h 248186"/>
                <a:gd name="connsiteX6" fmla="*/ 1222249 w 1436625"/>
                <a:gd name="connsiteY6" fmla="*/ 12347 h 248186"/>
                <a:gd name="connsiteX7" fmla="*/ 1286765 w 1436625"/>
                <a:gd name="connsiteY7" fmla="*/ 105057 h 248186"/>
                <a:gd name="connsiteX8" fmla="*/ 1430784 w 1436625"/>
                <a:gd name="connsiteY8" fmla="*/ 242090 h 248186"/>
                <a:gd name="connsiteX9" fmla="*/ 1435990 w 1436625"/>
                <a:gd name="connsiteY9" fmla="*/ 246535 h 248186"/>
                <a:gd name="connsiteX10" fmla="*/ 1436625 w 1436625"/>
                <a:gd name="connsiteY10" fmla="*/ 248186 h 248186"/>
                <a:gd name="connsiteX0" fmla="*/ 1436553 w 1436553"/>
                <a:gd name="connsiteY0" fmla="*/ 248186 h 248186"/>
                <a:gd name="connsiteX1" fmla="*/ 50 w 1436553"/>
                <a:gd name="connsiteY1" fmla="*/ 248186 h 248186"/>
                <a:gd name="connsiteX2" fmla="*/ 1830 w 1436553"/>
                <a:gd name="connsiteY2" fmla="*/ 192881 h 248186"/>
                <a:gd name="connsiteX3" fmla="*/ 1290567 w 1436553"/>
                <a:gd name="connsiteY3" fmla="*/ 192497 h 248186"/>
                <a:gd name="connsiteX4" fmla="*/ 1143882 w 1436553"/>
                <a:gd name="connsiteY4" fmla="*/ 219 h 248186"/>
                <a:gd name="connsiteX5" fmla="*/ 1201921 w 1436553"/>
                <a:gd name="connsiteY5" fmla="*/ 219 h 248186"/>
                <a:gd name="connsiteX6" fmla="*/ 1222177 w 1436553"/>
                <a:gd name="connsiteY6" fmla="*/ 12347 h 248186"/>
                <a:gd name="connsiteX7" fmla="*/ 1286693 w 1436553"/>
                <a:gd name="connsiteY7" fmla="*/ 105057 h 248186"/>
                <a:gd name="connsiteX8" fmla="*/ 1430712 w 1436553"/>
                <a:gd name="connsiteY8" fmla="*/ 242090 h 248186"/>
                <a:gd name="connsiteX9" fmla="*/ 1435918 w 1436553"/>
                <a:gd name="connsiteY9" fmla="*/ 246535 h 248186"/>
                <a:gd name="connsiteX10" fmla="*/ 1436553 w 1436553"/>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34899" h="248186">
                  <a:moveTo>
                    <a:pt x="1434899" y="248186"/>
                  </a:moveTo>
                  <a:lnTo>
                    <a:pt x="122" y="248186"/>
                  </a:lnTo>
                  <a:cubicBezTo>
                    <a:pt x="-319" y="229623"/>
                    <a:pt x="617" y="211444"/>
                    <a:pt x="176" y="192881"/>
                  </a:cubicBezTo>
                  <a:lnTo>
                    <a:pt x="1288913" y="192497"/>
                  </a:lnTo>
                  <a:cubicBezTo>
                    <a:pt x="1231064" y="134140"/>
                    <a:pt x="1177788" y="74768"/>
                    <a:pt x="1142228" y="219"/>
                  </a:cubicBezTo>
                  <a:cubicBezTo>
                    <a:pt x="1162611" y="219"/>
                    <a:pt x="1181471" y="854"/>
                    <a:pt x="1200267" y="219"/>
                  </a:cubicBezTo>
                  <a:cubicBezTo>
                    <a:pt x="1209059" y="-1141"/>
                    <a:pt x="1217571" y="3956"/>
                    <a:pt x="1220523" y="12347"/>
                  </a:cubicBezTo>
                  <a:cubicBezTo>
                    <a:pt x="1238085" y="45816"/>
                    <a:pt x="1259758" y="76961"/>
                    <a:pt x="1285039" y="105057"/>
                  </a:cubicBezTo>
                  <a:cubicBezTo>
                    <a:pt x="1328667" y="155126"/>
                    <a:pt x="1376883" y="201004"/>
                    <a:pt x="1429058" y="242090"/>
                  </a:cubicBezTo>
                  <a:cubicBezTo>
                    <a:pt x="1430836" y="243551"/>
                    <a:pt x="1432613" y="245011"/>
                    <a:pt x="1434264" y="246535"/>
                  </a:cubicBezTo>
                  <a:cubicBezTo>
                    <a:pt x="1434582" y="246599"/>
                    <a:pt x="1434582" y="247170"/>
                    <a:pt x="1434899" y="248186"/>
                  </a:cubicBezTo>
                  <a:close/>
                </a:path>
              </a:pathLst>
            </a:custGeom>
            <a:grpFill/>
            <a:ln w="6350" cap="flat">
              <a:noFill/>
              <a:prstDash val="solid"/>
              <a:miter/>
            </a:ln>
          </p:spPr>
          <p:txBody>
            <a:bodyPr rtlCol="0" anchor="ctr"/>
            <a:lstStyle/>
            <a:p>
              <a:endParaRPr lang="en-GB"/>
            </a:p>
          </p:txBody>
        </p:sp>
        <p:sp>
          <p:nvSpPr>
            <p:cNvPr id="26" name="Freeform 25">
              <a:extLst>
                <a:ext uri="{FF2B5EF4-FFF2-40B4-BE49-F238E27FC236}">
                  <a16:creationId xmlns:a16="http://schemas.microsoft.com/office/drawing/2014/main" id="{17BA7C41-EA1C-2F4D-90C7-EC472AB85B8A}"/>
                </a:ext>
              </a:extLst>
            </p:cNvPr>
            <p:cNvSpPr/>
            <p:nvPr userDrawn="1"/>
          </p:nvSpPr>
          <p:spPr>
            <a:xfrm>
              <a:off x="5439970" y="3509181"/>
              <a:ext cx="1576843" cy="2417447"/>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7" name="Freeform 26">
              <a:extLst>
                <a:ext uri="{FF2B5EF4-FFF2-40B4-BE49-F238E27FC236}">
                  <a16:creationId xmlns:a16="http://schemas.microsoft.com/office/drawing/2014/main" id="{2F450B4C-241D-A544-BBEF-175E01D6A139}"/>
                </a:ext>
              </a:extLst>
            </p:cNvPr>
            <p:cNvSpPr/>
            <p:nvPr userDrawn="1"/>
          </p:nvSpPr>
          <p:spPr>
            <a:xfrm flipV="1">
              <a:off x="683" y="4907035"/>
              <a:ext cx="5938619" cy="102700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566 w 1668566"/>
                <a:gd name="connsiteY0" fmla="*/ 248186 h 248186"/>
                <a:gd name="connsiteX1" fmla="*/ 1 w 1668566"/>
                <a:gd name="connsiteY1" fmla="*/ 248186 h 248186"/>
                <a:gd name="connsiteX2" fmla="*/ 229815 w 1668566"/>
                <a:gd name="connsiteY2" fmla="*/ 194032 h 248186"/>
                <a:gd name="connsiteX3" fmla="*/ 1522580 w 1668566"/>
                <a:gd name="connsiteY3" fmla="*/ 192497 h 248186"/>
                <a:gd name="connsiteX4" fmla="*/ 1375895 w 1668566"/>
                <a:gd name="connsiteY4" fmla="*/ 219 h 248186"/>
                <a:gd name="connsiteX5" fmla="*/ 1433934 w 1668566"/>
                <a:gd name="connsiteY5" fmla="*/ 219 h 248186"/>
                <a:gd name="connsiteX6" fmla="*/ 1454190 w 1668566"/>
                <a:gd name="connsiteY6" fmla="*/ 12347 h 248186"/>
                <a:gd name="connsiteX7" fmla="*/ 1518706 w 1668566"/>
                <a:gd name="connsiteY7" fmla="*/ 105057 h 248186"/>
                <a:gd name="connsiteX8" fmla="*/ 1662725 w 1668566"/>
                <a:gd name="connsiteY8" fmla="*/ 242090 h 248186"/>
                <a:gd name="connsiteX9" fmla="*/ 1667931 w 1668566"/>
                <a:gd name="connsiteY9" fmla="*/ 246535 h 248186"/>
                <a:gd name="connsiteX10" fmla="*/ 1668566 w 1668566"/>
                <a:gd name="connsiteY10" fmla="*/ 248186 h 248186"/>
                <a:gd name="connsiteX0" fmla="*/ 1440017 w 1440017"/>
                <a:gd name="connsiteY0" fmla="*/ 248186 h 248186"/>
                <a:gd name="connsiteX1" fmla="*/ 62 w 1440017"/>
                <a:gd name="connsiteY1" fmla="*/ 248186 h 248186"/>
                <a:gd name="connsiteX2" fmla="*/ 1266 w 1440017"/>
                <a:gd name="connsiteY2" fmla="*/ 194032 h 248186"/>
                <a:gd name="connsiteX3" fmla="*/ 1294031 w 1440017"/>
                <a:gd name="connsiteY3" fmla="*/ 192497 h 248186"/>
                <a:gd name="connsiteX4" fmla="*/ 1147346 w 1440017"/>
                <a:gd name="connsiteY4" fmla="*/ 219 h 248186"/>
                <a:gd name="connsiteX5" fmla="*/ 1205385 w 1440017"/>
                <a:gd name="connsiteY5" fmla="*/ 219 h 248186"/>
                <a:gd name="connsiteX6" fmla="*/ 1225641 w 1440017"/>
                <a:gd name="connsiteY6" fmla="*/ 12347 h 248186"/>
                <a:gd name="connsiteX7" fmla="*/ 1290157 w 1440017"/>
                <a:gd name="connsiteY7" fmla="*/ 105057 h 248186"/>
                <a:gd name="connsiteX8" fmla="*/ 1434176 w 1440017"/>
                <a:gd name="connsiteY8" fmla="*/ 242090 h 248186"/>
                <a:gd name="connsiteX9" fmla="*/ 1439382 w 1440017"/>
                <a:gd name="connsiteY9" fmla="*/ 246535 h 248186"/>
                <a:gd name="connsiteX10" fmla="*/ 1440017 w 1440017"/>
                <a:gd name="connsiteY10" fmla="*/ 248186 h 248186"/>
                <a:gd name="connsiteX0" fmla="*/ 1439987 w 1439987"/>
                <a:gd name="connsiteY0" fmla="*/ 248186 h 248186"/>
                <a:gd name="connsiteX1" fmla="*/ 32 w 1439987"/>
                <a:gd name="connsiteY1" fmla="*/ 248186 h 248186"/>
                <a:gd name="connsiteX2" fmla="*/ 3538 w 1439987"/>
                <a:gd name="connsiteY2" fmla="*/ 192881 h 248186"/>
                <a:gd name="connsiteX3" fmla="*/ 1294001 w 1439987"/>
                <a:gd name="connsiteY3" fmla="*/ 192497 h 248186"/>
                <a:gd name="connsiteX4" fmla="*/ 1147316 w 1439987"/>
                <a:gd name="connsiteY4" fmla="*/ 219 h 248186"/>
                <a:gd name="connsiteX5" fmla="*/ 1205355 w 1439987"/>
                <a:gd name="connsiteY5" fmla="*/ 219 h 248186"/>
                <a:gd name="connsiteX6" fmla="*/ 1225611 w 1439987"/>
                <a:gd name="connsiteY6" fmla="*/ 12347 h 248186"/>
                <a:gd name="connsiteX7" fmla="*/ 1290127 w 1439987"/>
                <a:gd name="connsiteY7" fmla="*/ 105057 h 248186"/>
                <a:gd name="connsiteX8" fmla="*/ 1434146 w 1439987"/>
                <a:gd name="connsiteY8" fmla="*/ 242090 h 248186"/>
                <a:gd name="connsiteX9" fmla="*/ 1439352 w 1439987"/>
                <a:gd name="connsiteY9" fmla="*/ 246535 h 248186"/>
                <a:gd name="connsiteX10" fmla="*/ 1439987 w 1439987"/>
                <a:gd name="connsiteY10" fmla="*/ 248186 h 248186"/>
                <a:gd name="connsiteX0" fmla="*/ 1436625 w 1436625"/>
                <a:gd name="connsiteY0" fmla="*/ 248186 h 248186"/>
                <a:gd name="connsiteX1" fmla="*/ 122 w 1436625"/>
                <a:gd name="connsiteY1" fmla="*/ 248186 h 248186"/>
                <a:gd name="connsiteX2" fmla="*/ 176 w 1436625"/>
                <a:gd name="connsiteY2" fmla="*/ 192881 h 248186"/>
                <a:gd name="connsiteX3" fmla="*/ 1290639 w 1436625"/>
                <a:gd name="connsiteY3" fmla="*/ 192497 h 248186"/>
                <a:gd name="connsiteX4" fmla="*/ 1143954 w 1436625"/>
                <a:gd name="connsiteY4" fmla="*/ 219 h 248186"/>
                <a:gd name="connsiteX5" fmla="*/ 1201993 w 1436625"/>
                <a:gd name="connsiteY5" fmla="*/ 219 h 248186"/>
                <a:gd name="connsiteX6" fmla="*/ 1222249 w 1436625"/>
                <a:gd name="connsiteY6" fmla="*/ 12347 h 248186"/>
                <a:gd name="connsiteX7" fmla="*/ 1286765 w 1436625"/>
                <a:gd name="connsiteY7" fmla="*/ 105057 h 248186"/>
                <a:gd name="connsiteX8" fmla="*/ 1430784 w 1436625"/>
                <a:gd name="connsiteY8" fmla="*/ 242090 h 248186"/>
                <a:gd name="connsiteX9" fmla="*/ 1435990 w 1436625"/>
                <a:gd name="connsiteY9" fmla="*/ 246535 h 248186"/>
                <a:gd name="connsiteX10" fmla="*/ 1436625 w 1436625"/>
                <a:gd name="connsiteY10" fmla="*/ 248186 h 248186"/>
                <a:gd name="connsiteX0" fmla="*/ 1436553 w 1436553"/>
                <a:gd name="connsiteY0" fmla="*/ 248186 h 248186"/>
                <a:gd name="connsiteX1" fmla="*/ 50 w 1436553"/>
                <a:gd name="connsiteY1" fmla="*/ 248186 h 248186"/>
                <a:gd name="connsiteX2" fmla="*/ 1830 w 1436553"/>
                <a:gd name="connsiteY2" fmla="*/ 192881 h 248186"/>
                <a:gd name="connsiteX3" fmla="*/ 1290567 w 1436553"/>
                <a:gd name="connsiteY3" fmla="*/ 192497 h 248186"/>
                <a:gd name="connsiteX4" fmla="*/ 1143882 w 1436553"/>
                <a:gd name="connsiteY4" fmla="*/ 219 h 248186"/>
                <a:gd name="connsiteX5" fmla="*/ 1201921 w 1436553"/>
                <a:gd name="connsiteY5" fmla="*/ 219 h 248186"/>
                <a:gd name="connsiteX6" fmla="*/ 1222177 w 1436553"/>
                <a:gd name="connsiteY6" fmla="*/ 12347 h 248186"/>
                <a:gd name="connsiteX7" fmla="*/ 1286693 w 1436553"/>
                <a:gd name="connsiteY7" fmla="*/ 105057 h 248186"/>
                <a:gd name="connsiteX8" fmla="*/ 1430712 w 1436553"/>
                <a:gd name="connsiteY8" fmla="*/ 242090 h 248186"/>
                <a:gd name="connsiteX9" fmla="*/ 1435918 w 1436553"/>
                <a:gd name="connsiteY9" fmla="*/ 246535 h 248186"/>
                <a:gd name="connsiteX10" fmla="*/ 1436553 w 1436553"/>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34899" h="248186">
                  <a:moveTo>
                    <a:pt x="1434899" y="248186"/>
                  </a:moveTo>
                  <a:lnTo>
                    <a:pt x="122" y="248186"/>
                  </a:lnTo>
                  <a:cubicBezTo>
                    <a:pt x="-319" y="229623"/>
                    <a:pt x="617" y="211444"/>
                    <a:pt x="176" y="192881"/>
                  </a:cubicBezTo>
                  <a:lnTo>
                    <a:pt x="1288913" y="192497"/>
                  </a:lnTo>
                  <a:cubicBezTo>
                    <a:pt x="1231064" y="134140"/>
                    <a:pt x="1177788" y="74768"/>
                    <a:pt x="1142228" y="219"/>
                  </a:cubicBezTo>
                  <a:cubicBezTo>
                    <a:pt x="1162611" y="219"/>
                    <a:pt x="1181471" y="854"/>
                    <a:pt x="1200267" y="219"/>
                  </a:cubicBezTo>
                  <a:cubicBezTo>
                    <a:pt x="1209059" y="-1141"/>
                    <a:pt x="1217571" y="3956"/>
                    <a:pt x="1220523" y="12347"/>
                  </a:cubicBezTo>
                  <a:cubicBezTo>
                    <a:pt x="1238085" y="45816"/>
                    <a:pt x="1259758" y="76961"/>
                    <a:pt x="1285039" y="105057"/>
                  </a:cubicBezTo>
                  <a:cubicBezTo>
                    <a:pt x="1328667" y="155126"/>
                    <a:pt x="1376883" y="201004"/>
                    <a:pt x="1429058" y="242090"/>
                  </a:cubicBezTo>
                  <a:cubicBezTo>
                    <a:pt x="1430836" y="243551"/>
                    <a:pt x="1432613" y="245011"/>
                    <a:pt x="1434264" y="246535"/>
                  </a:cubicBezTo>
                  <a:cubicBezTo>
                    <a:pt x="1434582" y="246599"/>
                    <a:pt x="1434582" y="247170"/>
                    <a:pt x="1434899" y="248186"/>
                  </a:cubicBezTo>
                  <a:close/>
                </a:path>
              </a:pathLst>
            </a:custGeom>
            <a:grpFill/>
            <a:ln w="6350" cap="flat">
              <a:noFill/>
              <a:prstDash val="solid"/>
              <a:miter/>
            </a:ln>
          </p:spPr>
          <p:txBody>
            <a:bodyPr rtlCol="0" anchor="ctr"/>
            <a:lstStyle/>
            <a:p>
              <a:endParaRPr lang="en-GB"/>
            </a:p>
          </p:txBody>
        </p:sp>
      </p:grpSp>
      <p:sp>
        <p:nvSpPr>
          <p:cNvPr id="17" name="TextBox 16">
            <a:extLst>
              <a:ext uri="{FF2B5EF4-FFF2-40B4-BE49-F238E27FC236}">
                <a16:creationId xmlns:a16="http://schemas.microsoft.com/office/drawing/2014/main" id="{F40F117A-8029-1046-B154-5F6DC38A0EC1}"/>
              </a:ext>
            </a:extLst>
          </p:cNvPr>
          <p:cNvSpPr txBox="1"/>
          <p:nvPr userDrawn="1"/>
        </p:nvSpPr>
        <p:spPr>
          <a:xfrm>
            <a:off x="385300" y="2576109"/>
            <a:ext cx="3138017" cy="1650480"/>
          </a:xfrm>
          <a:prstGeom prst="rect">
            <a:avLst/>
          </a:prstGeom>
        </p:spPr>
        <p:txBody>
          <a:bodyPr vert="horz" wrap="square" lIns="0" tIns="0" rIns="0" bIns="0" rtlCol="0" anchor="b" anchorCtr="0">
            <a:normAutofit/>
          </a:bodyPr>
          <a:lstStyle/>
          <a:p>
            <a:pPr algn="l"/>
            <a:r>
              <a:rPr lang="en-GB" sz="4000">
                <a:latin typeface="+mj-lt"/>
              </a:rPr>
              <a:t>THANK YOU</a:t>
            </a:r>
          </a:p>
        </p:txBody>
      </p:sp>
      <p:sp>
        <p:nvSpPr>
          <p:cNvPr id="19" name="TextBox 18">
            <a:extLst>
              <a:ext uri="{FF2B5EF4-FFF2-40B4-BE49-F238E27FC236}">
                <a16:creationId xmlns:a16="http://schemas.microsoft.com/office/drawing/2014/main" id="{7730DEBB-F3C8-2B49-98FA-67CD17896A82}"/>
              </a:ext>
            </a:extLst>
          </p:cNvPr>
          <p:cNvSpPr txBox="1"/>
          <p:nvPr userDrawn="1"/>
        </p:nvSpPr>
        <p:spPr>
          <a:xfrm>
            <a:off x="385300" y="5306004"/>
            <a:ext cx="3356386" cy="628037"/>
          </a:xfrm>
          <a:prstGeom prst="rect">
            <a:avLst/>
          </a:prstGeom>
        </p:spPr>
        <p:txBody>
          <a:bodyPr vert="horz" wrap="square" lIns="0" tIns="0" rIns="0" bIns="0" rtlCol="0" anchor="t" anchorCtr="0">
            <a:norm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GB"/>
              <a:t>Hope you enjoyed this learning journey.</a:t>
            </a:r>
          </a:p>
          <a:p>
            <a:pPr algn="l"/>
            <a:endParaRPr lang="en-GB"/>
          </a:p>
        </p:txBody>
      </p:sp>
    </p:spTree>
    <p:extLst>
      <p:ext uri="{BB962C8B-B14F-4D97-AF65-F5344CB8AC3E}">
        <p14:creationId xmlns:p14="http://schemas.microsoft.com/office/powerpoint/2010/main" val="196910092"/>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1_Title slide 2">
    <p:bg>
      <p:bgPr>
        <a:solidFill>
          <a:srgbClr val="FD014D"/>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92C3001-2868-3745-844A-C501016D23D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219200" y="0"/>
            <a:ext cx="10972800" cy="6858000"/>
          </a:xfrm>
          <a:prstGeom prst="rect">
            <a:avLst/>
          </a:prstGeom>
        </p:spPr>
      </p:pic>
      <p:pic>
        <p:nvPicPr>
          <p:cNvPr id="7" name="Graphic 29">
            <a:extLst>
              <a:ext uri="{FF2B5EF4-FFF2-40B4-BE49-F238E27FC236}">
                <a16:creationId xmlns:a16="http://schemas.microsoft.com/office/drawing/2014/main" id="{0F2B5717-CAF5-024E-BD47-6ED03C95F448}"/>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10" name="Text Placeholder 6">
            <a:extLst>
              <a:ext uri="{FF2B5EF4-FFF2-40B4-BE49-F238E27FC236}">
                <a16:creationId xmlns:a16="http://schemas.microsoft.com/office/drawing/2014/main" id="{BD50C999-38B5-2441-B2B6-6F8E2EC78F93}"/>
              </a:ext>
            </a:extLst>
          </p:cNvPr>
          <p:cNvSpPr>
            <a:spLocks noGrp="1"/>
          </p:cNvSpPr>
          <p:nvPr>
            <p:ph type="body" sz="quarter" idx="12" hasCustomPrompt="1"/>
          </p:nvPr>
        </p:nvSpPr>
        <p:spPr>
          <a:xfrm>
            <a:off x="385300" y="5306004"/>
            <a:ext cx="3919999"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solidFill>
                  <a:schemeClr val="tx1"/>
                </a:solidFill>
              </a:defRPr>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a:t>Edit text</a:t>
            </a:r>
          </a:p>
        </p:txBody>
      </p:sp>
      <p:sp>
        <p:nvSpPr>
          <p:cNvPr id="11" name="Title 1">
            <a:extLst>
              <a:ext uri="{FF2B5EF4-FFF2-40B4-BE49-F238E27FC236}">
                <a16:creationId xmlns:a16="http://schemas.microsoft.com/office/drawing/2014/main" id="{876C8BA3-AA6E-5740-BC52-EEC4F4ED08CF}"/>
              </a:ext>
            </a:extLst>
          </p:cNvPr>
          <p:cNvSpPr>
            <a:spLocks noGrp="1"/>
          </p:cNvSpPr>
          <p:nvPr>
            <p:ph type="ctrTitle" hasCustomPrompt="1"/>
          </p:nvPr>
        </p:nvSpPr>
        <p:spPr>
          <a:xfrm>
            <a:off x="385300" y="1914129"/>
            <a:ext cx="3919999" cy="2277604"/>
          </a:xfrm>
        </p:spPr>
        <p:txBody>
          <a:bodyPr anchor="b" anchorCtr="0">
            <a:noAutofit/>
          </a:bodyPr>
          <a:lstStyle>
            <a:lvl1pPr algn="l">
              <a:lnSpc>
                <a:spcPct val="100000"/>
              </a:lnSpc>
              <a:defRPr sz="3600" cap="all" baseline="0">
                <a:solidFill>
                  <a:schemeClr val="tx1"/>
                </a:solidFill>
              </a:defRPr>
            </a:lvl1pPr>
          </a:lstStyle>
          <a:p>
            <a:r>
              <a:rPr lang="en-US" noProof="0"/>
              <a:t>CLICK TO EDIT TITLE</a:t>
            </a:r>
            <a:endParaRPr lang="en-GB" noProof="0"/>
          </a:p>
        </p:txBody>
      </p:sp>
      <p:grpSp>
        <p:nvGrpSpPr>
          <p:cNvPr id="12" name="Group 11">
            <a:extLst>
              <a:ext uri="{FF2B5EF4-FFF2-40B4-BE49-F238E27FC236}">
                <a16:creationId xmlns:a16="http://schemas.microsoft.com/office/drawing/2014/main" id="{6D880CBD-AEED-3744-908B-FFFECA397C2B}"/>
              </a:ext>
            </a:extLst>
          </p:cNvPr>
          <p:cNvGrpSpPr/>
          <p:nvPr userDrawn="1"/>
        </p:nvGrpSpPr>
        <p:grpSpPr>
          <a:xfrm>
            <a:off x="509568" y="3503895"/>
            <a:ext cx="6359624" cy="2437013"/>
            <a:chOff x="-1420" y="3503895"/>
            <a:chExt cx="6359624" cy="2437013"/>
          </a:xfrm>
          <a:solidFill>
            <a:srgbClr val="004050"/>
          </a:solidFill>
        </p:grpSpPr>
        <p:sp>
          <p:nvSpPr>
            <p:cNvPr id="13" name="Freeform 12">
              <a:extLst>
                <a:ext uri="{FF2B5EF4-FFF2-40B4-BE49-F238E27FC236}">
                  <a16:creationId xmlns:a16="http://schemas.microsoft.com/office/drawing/2014/main" id="{D2046385-FB6E-9844-B4A2-E8403D915C5F}"/>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14" name="Freeform 13">
              <a:extLst>
                <a:ext uri="{FF2B5EF4-FFF2-40B4-BE49-F238E27FC236}">
                  <a16:creationId xmlns:a16="http://schemas.microsoft.com/office/drawing/2014/main" id="{71CB7E99-6710-6F46-BFA5-14AE428ACAD5}"/>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15" name="Freeform 14">
              <a:extLst>
                <a:ext uri="{FF2B5EF4-FFF2-40B4-BE49-F238E27FC236}">
                  <a16:creationId xmlns:a16="http://schemas.microsoft.com/office/drawing/2014/main" id="{3E94F540-4CD4-2049-A4B5-2761A1C89153}"/>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
        <p:nvSpPr>
          <p:cNvPr id="16" name="Rectangle 15">
            <a:extLst>
              <a:ext uri="{FF2B5EF4-FFF2-40B4-BE49-F238E27FC236}">
                <a16:creationId xmlns:a16="http://schemas.microsoft.com/office/drawing/2014/main" id="{610A9A08-D316-974B-AAFF-16972B77BF70}"/>
              </a:ext>
            </a:extLst>
          </p:cNvPr>
          <p:cNvSpPr/>
          <p:nvPr userDrawn="1"/>
        </p:nvSpPr>
        <p:spPr>
          <a:xfrm>
            <a:off x="0" y="4310243"/>
            <a:ext cx="4407461" cy="227469"/>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17" name="Rectangle 16">
            <a:extLst>
              <a:ext uri="{FF2B5EF4-FFF2-40B4-BE49-F238E27FC236}">
                <a16:creationId xmlns:a16="http://schemas.microsoft.com/office/drawing/2014/main" id="{7D8F8BA5-7B02-2E4D-8E91-F2C2EAEB4435}"/>
              </a:ext>
            </a:extLst>
          </p:cNvPr>
          <p:cNvSpPr/>
          <p:nvPr userDrawn="1"/>
        </p:nvSpPr>
        <p:spPr>
          <a:xfrm>
            <a:off x="0" y="4903556"/>
            <a:ext cx="4407461" cy="227469"/>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Tree>
    <p:extLst>
      <p:ext uri="{BB962C8B-B14F-4D97-AF65-F5344CB8AC3E}">
        <p14:creationId xmlns:p14="http://schemas.microsoft.com/office/powerpoint/2010/main" val="50662609"/>
      </p:ext>
    </p:extLst>
  </p:cSld>
  <p:clrMapOvr>
    <a:masterClrMapping/>
  </p:clrMapOvr>
  <p:extLst>
    <p:ext uri="{DCECCB84-F9BA-43D5-87BE-67443E8EF086}">
      <p15:sldGuideLst xmlns:p15="http://schemas.microsoft.com/office/powerpoint/2012/main">
        <p15:guide id="1" orient="horz" pos="3635">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2_Title slide 2">
    <p:bg>
      <p:bgPr>
        <a:solidFill>
          <a:srgbClr val="FD014D"/>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43E47EF-E205-7148-97A2-017F58514AA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652343" y="0"/>
            <a:ext cx="8539657" cy="6858000"/>
          </a:xfrm>
          <a:prstGeom prst="rect">
            <a:avLst/>
          </a:prstGeom>
        </p:spPr>
      </p:pic>
      <p:pic>
        <p:nvPicPr>
          <p:cNvPr id="7" name="Graphic 29">
            <a:extLst>
              <a:ext uri="{FF2B5EF4-FFF2-40B4-BE49-F238E27FC236}">
                <a16:creationId xmlns:a16="http://schemas.microsoft.com/office/drawing/2014/main" id="{0F2B5717-CAF5-024E-BD47-6ED03C95F448}"/>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10" name="Text Placeholder 6">
            <a:extLst>
              <a:ext uri="{FF2B5EF4-FFF2-40B4-BE49-F238E27FC236}">
                <a16:creationId xmlns:a16="http://schemas.microsoft.com/office/drawing/2014/main" id="{BD50C999-38B5-2441-B2B6-6F8E2EC78F93}"/>
              </a:ext>
            </a:extLst>
          </p:cNvPr>
          <p:cNvSpPr>
            <a:spLocks noGrp="1"/>
          </p:cNvSpPr>
          <p:nvPr>
            <p:ph type="body" sz="quarter" idx="12" hasCustomPrompt="1"/>
          </p:nvPr>
        </p:nvSpPr>
        <p:spPr>
          <a:xfrm>
            <a:off x="385300" y="5306004"/>
            <a:ext cx="3919999"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a:t>Edit text</a:t>
            </a:r>
          </a:p>
        </p:txBody>
      </p:sp>
      <p:sp>
        <p:nvSpPr>
          <p:cNvPr id="11" name="Title 1">
            <a:extLst>
              <a:ext uri="{FF2B5EF4-FFF2-40B4-BE49-F238E27FC236}">
                <a16:creationId xmlns:a16="http://schemas.microsoft.com/office/drawing/2014/main" id="{876C8BA3-AA6E-5740-BC52-EEC4F4ED08CF}"/>
              </a:ext>
            </a:extLst>
          </p:cNvPr>
          <p:cNvSpPr>
            <a:spLocks noGrp="1"/>
          </p:cNvSpPr>
          <p:nvPr>
            <p:ph type="ctrTitle" hasCustomPrompt="1"/>
          </p:nvPr>
        </p:nvSpPr>
        <p:spPr>
          <a:xfrm>
            <a:off x="385300" y="1914129"/>
            <a:ext cx="3919999" cy="2277604"/>
          </a:xfrm>
        </p:spPr>
        <p:txBody>
          <a:bodyPr anchor="b" anchorCtr="0">
            <a:noAutofit/>
          </a:bodyPr>
          <a:lstStyle>
            <a:lvl1pPr algn="l">
              <a:lnSpc>
                <a:spcPct val="100000"/>
              </a:lnSpc>
              <a:defRPr sz="3600" cap="all" baseline="0"/>
            </a:lvl1pPr>
          </a:lstStyle>
          <a:p>
            <a:r>
              <a:rPr lang="en-US" noProof="0"/>
              <a:t>CLICK TO EDIT TITLE</a:t>
            </a:r>
            <a:endParaRPr lang="en-GB" noProof="0"/>
          </a:p>
        </p:txBody>
      </p:sp>
      <p:grpSp>
        <p:nvGrpSpPr>
          <p:cNvPr id="12" name="Group 11">
            <a:extLst>
              <a:ext uri="{FF2B5EF4-FFF2-40B4-BE49-F238E27FC236}">
                <a16:creationId xmlns:a16="http://schemas.microsoft.com/office/drawing/2014/main" id="{6D880CBD-AEED-3744-908B-FFFECA397C2B}"/>
              </a:ext>
            </a:extLst>
          </p:cNvPr>
          <p:cNvGrpSpPr/>
          <p:nvPr userDrawn="1"/>
        </p:nvGrpSpPr>
        <p:grpSpPr>
          <a:xfrm>
            <a:off x="509568" y="3503895"/>
            <a:ext cx="6359624" cy="2437013"/>
            <a:chOff x="-1420" y="3503895"/>
            <a:chExt cx="6359624" cy="2437013"/>
          </a:xfrm>
          <a:solidFill>
            <a:srgbClr val="004050"/>
          </a:solidFill>
        </p:grpSpPr>
        <p:sp>
          <p:nvSpPr>
            <p:cNvPr id="13" name="Freeform 12">
              <a:extLst>
                <a:ext uri="{FF2B5EF4-FFF2-40B4-BE49-F238E27FC236}">
                  <a16:creationId xmlns:a16="http://schemas.microsoft.com/office/drawing/2014/main" id="{D2046385-FB6E-9844-B4A2-E8403D915C5F}"/>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14" name="Freeform 13">
              <a:extLst>
                <a:ext uri="{FF2B5EF4-FFF2-40B4-BE49-F238E27FC236}">
                  <a16:creationId xmlns:a16="http://schemas.microsoft.com/office/drawing/2014/main" id="{71CB7E99-6710-6F46-BFA5-14AE428ACAD5}"/>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15" name="Freeform 14">
              <a:extLst>
                <a:ext uri="{FF2B5EF4-FFF2-40B4-BE49-F238E27FC236}">
                  <a16:creationId xmlns:a16="http://schemas.microsoft.com/office/drawing/2014/main" id="{3E94F540-4CD4-2049-A4B5-2761A1C89153}"/>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
        <p:nvSpPr>
          <p:cNvPr id="16" name="Rectangle 15">
            <a:extLst>
              <a:ext uri="{FF2B5EF4-FFF2-40B4-BE49-F238E27FC236}">
                <a16:creationId xmlns:a16="http://schemas.microsoft.com/office/drawing/2014/main" id="{610A9A08-D316-974B-AAFF-16972B77BF70}"/>
              </a:ext>
            </a:extLst>
          </p:cNvPr>
          <p:cNvSpPr/>
          <p:nvPr userDrawn="1"/>
        </p:nvSpPr>
        <p:spPr>
          <a:xfrm>
            <a:off x="0" y="4310243"/>
            <a:ext cx="4407461" cy="227469"/>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17" name="Rectangle 16">
            <a:extLst>
              <a:ext uri="{FF2B5EF4-FFF2-40B4-BE49-F238E27FC236}">
                <a16:creationId xmlns:a16="http://schemas.microsoft.com/office/drawing/2014/main" id="{7D8F8BA5-7B02-2E4D-8E91-F2C2EAEB4435}"/>
              </a:ext>
            </a:extLst>
          </p:cNvPr>
          <p:cNvSpPr/>
          <p:nvPr userDrawn="1"/>
        </p:nvSpPr>
        <p:spPr>
          <a:xfrm>
            <a:off x="0" y="4903556"/>
            <a:ext cx="4407461" cy="227469"/>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Tree>
    <p:extLst>
      <p:ext uri="{BB962C8B-B14F-4D97-AF65-F5344CB8AC3E}">
        <p14:creationId xmlns:p14="http://schemas.microsoft.com/office/powerpoint/2010/main" val="302367290"/>
      </p:ext>
    </p:extLst>
  </p:cSld>
  <p:clrMapOvr>
    <a:masterClrMapping/>
  </p:clrMapOvr>
  <p:extLst>
    <p:ext uri="{DCECCB84-F9BA-43D5-87BE-67443E8EF086}">
      <p15:sldGuideLst xmlns:p15="http://schemas.microsoft.com/office/powerpoint/2012/main">
        <p15:guide id="1" orient="horz" pos="3635">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3_Title slide 2">
    <p:bg>
      <p:bgPr>
        <a:solidFill>
          <a:srgbClr val="FD014D"/>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7C5F572-2D07-E843-B30B-118EAFE8374F}"/>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423991" y="-1"/>
            <a:ext cx="8768009" cy="6858001"/>
          </a:xfrm>
          <a:prstGeom prst="rect">
            <a:avLst/>
          </a:prstGeom>
        </p:spPr>
      </p:pic>
      <p:pic>
        <p:nvPicPr>
          <p:cNvPr id="7" name="Graphic 29">
            <a:extLst>
              <a:ext uri="{FF2B5EF4-FFF2-40B4-BE49-F238E27FC236}">
                <a16:creationId xmlns:a16="http://schemas.microsoft.com/office/drawing/2014/main" id="{0F2B5717-CAF5-024E-BD47-6ED03C95F448}"/>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10" name="Text Placeholder 6">
            <a:extLst>
              <a:ext uri="{FF2B5EF4-FFF2-40B4-BE49-F238E27FC236}">
                <a16:creationId xmlns:a16="http://schemas.microsoft.com/office/drawing/2014/main" id="{BD50C999-38B5-2441-B2B6-6F8E2EC78F93}"/>
              </a:ext>
            </a:extLst>
          </p:cNvPr>
          <p:cNvSpPr>
            <a:spLocks noGrp="1"/>
          </p:cNvSpPr>
          <p:nvPr>
            <p:ph type="body" sz="quarter" idx="12" hasCustomPrompt="1"/>
          </p:nvPr>
        </p:nvSpPr>
        <p:spPr>
          <a:xfrm>
            <a:off x="385300" y="5306004"/>
            <a:ext cx="3919999"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a:t>Edit text</a:t>
            </a:r>
          </a:p>
        </p:txBody>
      </p:sp>
      <p:sp>
        <p:nvSpPr>
          <p:cNvPr id="11" name="Title 1">
            <a:extLst>
              <a:ext uri="{FF2B5EF4-FFF2-40B4-BE49-F238E27FC236}">
                <a16:creationId xmlns:a16="http://schemas.microsoft.com/office/drawing/2014/main" id="{876C8BA3-AA6E-5740-BC52-EEC4F4ED08CF}"/>
              </a:ext>
            </a:extLst>
          </p:cNvPr>
          <p:cNvSpPr>
            <a:spLocks noGrp="1"/>
          </p:cNvSpPr>
          <p:nvPr>
            <p:ph type="ctrTitle" hasCustomPrompt="1"/>
          </p:nvPr>
        </p:nvSpPr>
        <p:spPr>
          <a:xfrm>
            <a:off x="385300" y="1914129"/>
            <a:ext cx="3919999" cy="2277604"/>
          </a:xfrm>
        </p:spPr>
        <p:txBody>
          <a:bodyPr anchor="b" anchorCtr="0">
            <a:noAutofit/>
          </a:bodyPr>
          <a:lstStyle>
            <a:lvl1pPr algn="l">
              <a:lnSpc>
                <a:spcPct val="100000"/>
              </a:lnSpc>
              <a:defRPr sz="3600" cap="all" baseline="0"/>
            </a:lvl1pPr>
          </a:lstStyle>
          <a:p>
            <a:r>
              <a:rPr lang="en-US" noProof="0"/>
              <a:t>CLICK TO EDIT TITLE</a:t>
            </a:r>
            <a:endParaRPr lang="en-GB" noProof="0"/>
          </a:p>
        </p:txBody>
      </p:sp>
      <p:grpSp>
        <p:nvGrpSpPr>
          <p:cNvPr id="12" name="Group 11">
            <a:extLst>
              <a:ext uri="{FF2B5EF4-FFF2-40B4-BE49-F238E27FC236}">
                <a16:creationId xmlns:a16="http://schemas.microsoft.com/office/drawing/2014/main" id="{6D880CBD-AEED-3744-908B-FFFECA397C2B}"/>
              </a:ext>
            </a:extLst>
          </p:cNvPr>
          <p:cNvGrpSpPr/>
          <p:nvPr userDrawn="1"/>
        </p:nvGrpSpPr>
        <p:grpSpPr>
          <a:xfrm>
            <a:off x="509568" y="3503895"/>
            <a:ext cx="6359624" cy="2437013"/>
            <a:chOff x="-1420" y="3503895"/>
            <a:chExt cx="6359624" cy="2437013"/>
          </a:xfrm>
          <a:solidFill>
            <a:srgbClr val="004050"/>
          </a:solidFill>
        </p:grpSpPr>
        <p:sp>
          <p:nvSpPr>
            <p:cNvPr id="13" name="Freeform 12">
              <a:extLst>
                <a:ext uri="{FF2B5EF4-FFF2-40B4-BE49-F238E27FC236}">
                  <a16:creationId xmlns:a16="http://schemas.microsoft.com/office/drawing/2014/main" id="{D2046385-FB6E-9844-B4A2-E8403D915C5F}"/>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14" name="Freeform 13">
              <a:extLst>
                <a:ext uri="{FF2B5EF4-FFF2-40B4-BE49-F238E27FC236}">
                  <a16:creationId xmlns:a16="http://schemas.microsoft.com/office/drawing/2014/main" id="{71CB7E99-6710-6F46-BFA5-14AE428ACAD5}"/>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15" name="Freeform 14">
              <a:extLst>
                <a:ext uri="{FF2B5EF4-FFF2-40B4-BE49-F238E27FC236}">
                  <a16:creationId xmlns:a16="http://schemas.microsoft.com/office/drawing/2014/main" id="{3E94F540-4CD4-2049-A4B5-2761A1C89153}"/>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
        <p:nvSpPr>
          <p:cNvPr id="16" name="Rectangle 15">
            <a:extLst>
              <a:ext uri="{FF2B5EF4-FFF2-40B4-BE49-F238E27FC236}">
                <a16:creationId xmlns:a16="http://schemas.microsoft.com/office/drawing/2014/main" id="{610A9A08-D316-974B-AAFF-16972B77BF70}"/>
              </a:ext>
            </a:extLst>
          </p:cNvPr>
          <p:cNvSpPr/>
          <p:nvPr userDrawn="1"/>
        </p:nvSpPr>
        <p:spPr>
          <a:xfrm>
            <a:off x="0" y="4310243"/>
            <a:ext cx="4407461" cy="227469"/>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17" name="Rectangle 16">
            <a:extLst>
              <a:ext uri="{FF2B5EF4-FFF2-40B4-BE49-F238E27FC236}">
                <a16:creationId xmlns:a16="http://schemas.microsoft.com/office/drawing/2014/main" id="{7D8F8BA5-7B02-2E4D-8E91-F2C2EAEB4435}"/>
              </a:ext>
            </a:extLst>
          </p:cNvPr>
          <p:cNvSpPr/>
          <p:nvPr userDrawn="1"/>
        </p:nvSpPr>
        <p:spPr>
          <a:xfrm>
            <a:off x="0" y="4903556"/>
            <a:ext cx="4407461" cy="227469"/>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Tree>
    <p:extLst>
      <p:ext uri="{BB962C8B-B14F-4D97-AF65-F5344CB8AC3E}">
        <p14:creationId xmlns:p14="http://schemas.microsoft.com/office/powerpoint/2010/main" val="1802675498"/>
      </p:ext>
    </p:extLst>
  </p:cSld>
  <p:clrMapOvr>
    <a:masterClrMapping/>
  </p:clrMapOvr>
  <p:extLst>
    <p:ext uri="{DCECCB84-F9BA-43D5-87BE-67443E8EF086}">
      <p15:sldGuideLst xmlns:p15="http://schemas.microsoft.com/office/powerpoint/2012/main">
        <p15:guide id="1" orient="horz" pos="3635">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Housekeeping">
    <p:bg>
      <p:bgPr>
        <a:solidFill>
          <a:schemeClr val="accent3"/>
        </a:solidFill>
        <a:effectLst/>
      </p:bgPr>
    </p:bg>
    <p:spTree>
      <p:nvGrpSpPr>
        <p:cNvPr id="1" name=""/>
        <p:cNvGrpSpPr/>
        <p:nvPr/>
      </p:nvGrpSpPr>
      <p:grpSpPr>
        <a:xfrm>
          <a:off x="0" y="0"/>
          <a:ext cx="0" cy="0"/>
          <a:chOff x="0" y="0"/>
          <a:chExt cx="0" cy="0"/>
        </a:xfrm>
      </p:grpSpPr>
      <p:sp>
        <p:nvSpPr>
          <p:cNvPr id="12" name="object 3">
            <a:extLst>
              <a:ext uri="{FF2B5EF4-FFF2-40B4-BE49-F238E27FC236}">
                <a16:creationId xmlns:a16="http://schemas.microsoft.com/office/drawing/2014/main" id="{3344A4B7-0EC8-AD4A-8611-5B12AB419DC2}"/>
              </a:ext>
            </a:extLst>
          </p:cNvPr>
          <p:cNvSpPr/>
          <p:nvPr userDrawn="1"/>
        </p:nvSpPr>
        <p:spPr>
          <a:xfrm>
            <a:off x="0" y="1"/>
            <a:ext cx="11808125" cy="4657785"/>
          </a:xfrm>
          <a:custGeom>
            <a:avLst/>
            <a:gdLst/>
            <a:ahLst/>
            <a:cxnLst/>
            <a:rect l="l" t="t" r="r" b="b"/>
            <a:pathLst>
              <a:path w="15645765" h="6171565">
                <a:moveTo>
                  <a:pt x="12954792" y="0"/>
                </a:moveTo>
                <a:lnTo>
                  <a:pt x="9989330" y="0"/>
                </a:lnTo>
                <a:lnTo>
                  <a:pt x="11612737" y="1621505"/>
                </a:lnTo>
                <a:lnTo>
                  <a:pt x="11603898" y="1638231"/>
                </a:lnTo>
                <a:lnTo>
                  <a:pt x="0" y="1638231"/>
                </a:lnTo>
                <a:lnTo>
                  <a:pt x="0" y="3701600"/>
                </a:lnTo>
                <a:lnTo>
                  <a:pt x="11623393" y="3701600"/>
                </a:lnTo>
                <a:lnTo>
                  <a:pt x="9157358" y="6164994"/>
                </a:lnTo>
                <a:lnTo>
                  <a:pt x="9229199" y="6169201"/>
                </a:lnTo>
                <a:lnTo>
                  <a:pt x="9246778" y="6169604"/>
                </a:lnTo>
                <a:lnTo>
                  <a:pt x="12044487" y="6171255"/>
                </a:lnTo>
                <a:lnTo>
                  <a:pt x="12085365" y="6167625"/>
                </a:lnTo>
                <a:lnTo>
                  <a:pt x="12120998" y="6156469"/>
                </a:lnTo>
                <a:lnTo>
                  <a:pt x="12153240" y="6137640"/>
                </a:lnTo>
                <a:lnTo>
                  <a:pt x="12183945" y="6110993"/>
                </a:lnTo>
                <a:lnTo>
                  <a:pt x="15546143" y="2748262"/>
                </a:lnTo>
                <a:lnTo>
                  <a:pt x="15566761" y="2730440"/>
                </a:lnTo>
                <a:lnTo>
                  <a:pt x="15590311" y="2713899"/>
                </a:lnTo>
                <a:lnTo>
                  <a:pt x="15616627" y="2696820"/>
                </a:lnTo>
                <a:lnTo>
                  <a:pt x="15645546" y="2677383"/>
                </a:lnTo>
                <a:lnTo>
                  <a:pt x="15617183" y="2654144"/>
                </a:lnTo>
                <a:lnTo>
                  <a:pt x="15594873" y="2636172"/>
                </a:lnTo>
                <a:lnTo>
                  <a:pt x="15577002" y="2621305"/>
                </a:lnTo>
                <a:lnTo>
                  <a:pt x="15561955" y="2607381"/>
                </a:lnTo>
                <a:lnTo>
                  <a:pt x="12954792" y="0"/>
                </a:lnTo>
                <a:close/>
              </a:path>
            </a:pathLst>
          </a:custGeom>
          <a:solidFill>
            <a:schemeClr val="accent4"/>
          </a:solidFill>
        </p:spPr>
        <p:txBody>
          <a:bodyPr wrap="square" lIns="0" tIns="0" rIns="0" bIns="0" rtlCol="0"/>
          <a:lstStyle/>
          <a:p>
            <a:endParaRPr sz="1029"/>
          </a:p>
        </p:txBody>
      </p:sp>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3433681"/>
            <a:ext cx="5627171" cy="607967"/>
          </a:xfrm>
        </p:spPr>
        <p:txBody>
          <a:bodyPr anchor="t" anchorCtr="0">
            <a:noAutofit/>
          </a:bodyPr>
          <a:lstStyle>
            <a:lvl1pPr algn="l">
              <a:lnSpc>
                <a:spcPct val="100000"/>
              </a:lnSpc>
              <a:defRPr sz="4000" cap="all" baseline="0">
                <a:solidFill>
                  <a:schemeClr val="bg1"/>
                </a:solidFill>
              </a:defRPr>
            </a:lvl1pPr>
          </a:lstStyle>
          <a:p>
            <a:r>
              <a:rPr lang="en-US" noProof="0"/>
              <a:t>Housekeeping</a:t>
            </a:r>
            <a:endParaRPr lang="en-GB" noProof="0"/>
          </a:p>
        </p:txBody>
      </p:sp>
      <p:pic>
        <p:nvPicPr>
          <p:cNvPr id="7" name="Graphic 31">
            <a:extLst>
              <a:ext uri="{FF2B5EF4-FFF2-40B4-BE49-F238E27FC236}">
                <a16:creationId xmlns:a16="http://schemas.microsoft.com/office/drawing/2014/main" id="{946BC297-6DCC-9247-92F8-7D44337135AE}"/>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6" name="Text Placeholder 6">
            <a:extLst>
              <a:ext uri="{FF2B5EF4-FFF2-40B4-BE49-F238E27FC236}">
                <a16:creationId xmlns:a16="http://schemas.microsoft.com/office/drawing/2014/main" id="{0948F714-4D77-CD42-BD58-84592393B6D2}"/>
              </a:ext>
            </a:extLst>
          </p:cNvPr>
          <p:cNvSpPr>
            <a:spLocks noGrp="1"/>
          </p:cNvSpPr>
          <p:nvPr>
            <p:ph type="body" sz="quarter" idx="12" hasCustomPrompt="1"/>
          </p:nvPr>
        </p:nvSpPr>
        <p:spPr>
          <a:xfrm>
            <a:off x="384783" y="4333505"/>
            <a:ext cx="5627171" cy="1747940"/>
          </a:xfrm>
        </p:spPr>
        <p:txBody>
          <a:bodyPr/>
          <a:lstStyle>
            <a:lvl1pPr marL="342900" marR="0" indent="-342900" algn="l" defTabSz="914400" rtl="0" eaLnBrk="1" fontAlgn="auto" latinLnBrk="0" hangingPunct="1">
              <a:lnSpc>
                <a:spcPct val="100000"/>
              </a:lnSpc>
              <a:spcBef>
                <a:spcPts val="0"/>
              </a:spcBef>
              <a:spcAft>
                <a:spcPts val="600"/>
              </a:spcAft>
              <a:buClrTx/>
              <a:buSzPct val="115000"/>
              <a:buFont typeface="Arial" panose="020B0604020202020204" pitchFamily="34" charset="0"/>
              <a:buChar char="•"/>
              <a:tabLst/>
              <a:defRPr sz="2000" b="1" i="0" baseline="0">
                <a:solidFill>
                  <a:schemeClr val="bg1"/>
                </a:solidFill>
              </a:defRPr>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a:t>Edit text</a:t>
            </a:r>
          </a:p>
        </p:txBody>
      </p:sp>
    </p:spTree>
    <p:extLst>
      <p:ext uri="{BB962C8B-B14F-4D97-AF65-F5344CB8AC3E}">
        <p14:creationId xmlns:p14="http://schemas.microsoft.com/office/powerpoint/2010/main" val="306940702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Meet &amp; Greet">
    <p:bg>
      <p:bgPr>
        <a:solidFill>
          <a:schemeClr val="accent4"/>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0B1B030-4A91-6B44-8586-E31F9C0BF1E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485865" y="0"/>
            <a:ext cx="7706135" cy="6858000"/>
          </a:xfrm>
          <a:prstGeom prst="rect">
            <a:avLst/>
          </a:prstGeom>
        </p:spPr>
      </p:pic>
      <p:pic>
        <p:nvPicPr>
          <p:cNvPr id="16"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69739" y="377825"/>
            <a:ext cx="738525" cy="522000"/>
          </a:xfrm>
          <a:prstGeom prst="rect">
            <a:avLst/>
          </a:prstGeom>
        </p:spPr>
      </p:pic>
      <p:sp>
        <p:nvSpPr>
          <p:cNvPr id="17"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1706477"/>
            <a:ext cx="5627171" cy="808123"/>
          </a:xfrm>
        </p:spPr>
        <p:txBody>
          <a:bodyPr anchor="t" anchorCtr="0">
            <a:noAutofit/>
          </a:bodyPr>
          <a:lstStyle>
            <a:lvl1pPr algn="l">
              <a:lnSpc>
                <a:spcPts val="6000"/>
              </a:lnSpc>
              <a:defRPr sz="4000">
                <a:solidFill>
                  <a:srgbClr val="004050"/>
                </a:solidFill>
              </a:defRPr>
            </a:lvl1pPr>
          </a:lstStyle>
          <a:p>
            <a:r>
              <a:rPr lang="en-US" noProof="0"/>
              <a:t>Meet &amp; Greet</a:t>
            </a:r>
            <a:endParaRPr lang="en-GB" noProof="0"/>
          </a:p>
        </p:txBody>
      </p:sp>
      <p:sp>
        <p:nvSpPr>
          <p:cNvPr id="18" name="Text Placeholder 3"/>
          <p:cNvSpPr>
            <a:spLocks noGrp="1"/>
          </p:cNvSpPr>
          <p:nvPr>
            <p:ph type="body" sz="quarter" idx="10" hasCustomPrompt="1"/>
          </p:nvPr>
        </p:nvSpPr>
        <p:spPr>
          <a:xfrm>
            <a:off x="384785" y="2757463"/>
            <a:ext cx="4679121" cy="709613"/>
          </a:xfrm>
        </p:spPr>
        <p:txBody>
          <a:bodyPr/>
          <a:lstStyle>
            <a:lvl1pPr>
              <a:lnSpc>
                <a:spcPct val="100000"/>
              </a:lnSpc>
              <a:defRPr b="1" baseline="0"/>
            </a:lvl1pPr>
          </a:lstStyle>
          <a:p>
            <a:pPr lvl="0"/>
            <a:r>
              <a:rPr lang="en-US"/>
              <a:t>Click to edit instructions</a:t>
            </a:r>
          </a:p>
        </p:txBody>
      </p:sp>
    </p:spTree>
    <p:extLst>
      <p:ext uri="{BB962C8B-B14F-4D97-AF65-F5344CB8AC3E}">
        <p14:creationId xmlns:p14="http://schemas.microsoft.com/office/powerpoint/2010/main" val="1680820626"/>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1_Meet &amp; Greet">
    <p:bg>
      <p:bgPr>
        <a:solidFill>
          <a:schemeClr val="accent4"/>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148E10E-A8B9-0D42-A9D5-A5FF4004882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084205" y="0"/>
            <a:ext cx="9107795" cy="6858000"/>
          </a:xfrm>
          <a:prstGeom prst="rect">
            <a:avLst/>
          </a:prstGeom>
        </p:spPr>
      </p:pic>
      <p:pic>
        <p:nvPicPr>
          <p:cNvPr id="16"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69739" y="377825"/>
            <a:ext cx="738525" cy="522000"/>
          </a:xfrm>
          <a:prstGeom prst="rect">
            <a:avLst/>
          </a:prstGeom>
        </p:spPr>
      </p:pic>
      <p:sp>
        <p:nvSpPr>
          <p:cNvPr id="17"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1706477"/>
            <a:ext cx="5627171" cy="808123"/>
          </a:xfrm>
        </p:spPr>
        <p:txBody>
          <a:bodyPr anchor="t" anchorCtr="0">
            <a:noAutofit/>
          </a:bodyPr>
          <a:lstStyle>
            <a:lvl1pPr algn="l">
              <a:lnSpc>
                <a:spcPts val="6000"/>
              </a:lnSpc>
              <a:defRPr sz="4000">
                <a:solidFill>
                  <a:srgbClr val="004050"/>
                </a:solidFill>
              </a:defRPr>
            </a:lvl1pPr>
          </a:lstStyle>
          <a:p>
            <a:r>
              <a:rPr lang="en-US" noProof="0"/>
              <a:t>Meet &amp; Greet</a:t>
            </a:r>
            <a:endParaRPr lang="en-GB" noProof="0"/>
          </a:p>
        </p:txBody>
      </p:sp>
      <p:sp>
        <p:nvSpPr>
          <p:cNvPr id="18" name="Text Placeholder 3"/>
          <p:cNvSpPr>
            <a:spLocks noGrp="1"/>
          </p:cNvSpPr>
          <p:nvPr>
            <p:ph type="body" sz="quarter" idx="10" hasCustomPrompt="1"/>
          </p:nvPr>
        </p:nvSpPr>
        <p:spPr>
          <a:xfrm>
            <a:off x="384785" y="2757463"/>
            <a:ext cx="4679121" cy="709613"/>
          </a:xfrm>
        </p:spPr>
        <p:txBody>
          <a:bodyPr/>
          <a:lstStyle>
            <a:lvl1pPr>
              <a:lnSpc>
                <a:spcPct val="100000"/>
              </a:lnSpc>
              <a:defRPr b="1" baseline="0"/>
            </a:lvl1pPr>
          </a:lstStyle>
          <a:p>
            <a:pPr lvl="0"/>
            <a:r>
              <a:rPr lang="en-US"/>
              <a:t>Click to edit instructions</a:t>
            </a:r>
          </a:p>
        </p:txBody>
      </p:sp>
    </p:spTree>
    <p:extLst>
      <p:ext uri="{BB962C8B-B14F-4D97-AF65-F5344CB8AC3E}">
        <p14:creationId xmlns:p14="http://schemas.microsoft.com/office/powerpoint/2010/main" val="3253689813"/>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Section Divider_01">
    <p:bg>
      <p:bgPr>
        <a:solidFill>
          <a:schemeClr val="accent4"/>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51C13B23-0164-1C4E-9E7A-3F1ECA7824F7}"/>
              </a:ext>
            </a:extLst>
          </p:cNvPr>
          <p:cNvGrpSpPr/>
          <p:nvPr userDrawn="1"/>
        </p:nvGrpSpPr>
        <p:grpSpPr>
          <a:xfrm>
            <a:off x="3297653" y="2366579"/>
            <a:ext cx="7767721" cy="4491421"/>
            <a:chOff x="7799133" y="1870745"/>
            <a:chExt cx="1010349" cy="584292"/>
          </a:xfrm>
          <a:solidFill>
            <a:schemeClr val="accent3"/>
          </a:solidFill>
        </p:grpSpPr>
        <p:sp>
          <p:nvSpPr>
            <p:cNvPr id="10" name="Freeform 9">
              <a:extLst>
                <a:ext uri="{FF2B5EF4-FFF2-40B4-BE49-F238E27FC236}">
                  <a16:creationId xmlns:a16="http://schemas.microsoft.com/office/drawing/2014/main" id="{2F450B4C-241D-A544-BBEF-175E01D6A139}"/>
                </a:ext>
              </a:extLst>
            </p:cNvPr>
            <p:cNvSpPr/>
            <p:nvPr/>
          </p:nvSpPr>
          <p:spPr>
            <a:xfrm>
              <a:off x="7799260" y="1870745"/>
              <a:ext cx="749300" cy="247650"/>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9300" h="247650">
                  <a:moveTo>
                    <a:pt x="749871" y="248186"/>
                  </a:moveTo>
                  <a:lnTo>
                    <a:pt x="0" y="248186"/>
                  </a:lnTo>
                  <a:lnTo>
                    <a:pt x="0" y="192497"/>
                  </a:lnTo>
                  <a:lnTo>
                    <a:pt x="603885" y="192497"/>
                  </a:lnTo>
                  <a:cubicBezTo>
                    <a:pt x="546036" y="134140"/>
                    <a:pt x="492760" y="74768"/>
                    <a:pt x="457200" y="219"/>
                  </a:cubicBezTo>
                  <a:cubicBezTo>
                    <a:pt x="477583" y="219"/>
                    <a:pt x="496443" y="854"/>
                    <a:pt x="515239" y="219"/>
                  </a:cubicBezTo>
                  <a:cubicBezTo>
                    <a:pt x="524031" y="-1141"/>
                    <a:pt x="532543" y="3956"/>
                    <a:pt x="535495" y="12347"/>
                  </a:cubicBezTo>
                  <a:cubicBezTo>
                    <a:pt x="553057" y="45816"/>
                    <a:pt x="574730" y="76961"/>
                    <a:pt x="600011" y="105057"/>
                  </a:cubicBezTo>
                  <a:cubicBezTo>
                    <a:pt x="643639" y="155126"/>
                    <a:pt x="691855" y="201004"/>
                    <a:pt x="744030" y="242090"/>
                  </a:cubicBezTo>
                  <a:cubicBezTo>
                    <a:pt x="745808" y="243551"/>
                    <a:pt x="747585" y="245011"/>
                    <a:pt x="749236" y="246535"/>
                  </a:cubicBezTo>
                  <a:cubicBezTo>
                    <a:pt x="749554" y="246599"/>
                    <a:pt x="749554" y="247170"/>
                    <a:pt x="749871" y="248186"/>
                  </a:cubicBezTo>
                  <a:close/>
                </a:path>
              </a:pathLst>
            </a:custGeom>
            <a:grpFill/>
            <a:ln w="6350" cap="flat">
              <a:noFill/>
              <a:prstDash val="solid"/>
              <a:miter/>
            </a:ln>
          </p:spPr>
          <p:txBody>
            <a:bodyPr rtlCol="0" anchor="ctr"/>
            <a:lstStyle/>
            <a:p>
              <a:endParaRPr lang="en-GB" sz="1351"/>
            </a:p>
          </p:txBody>
        </p:sp>
        <p:sp>
          <p:nvSpPr>
            <p:cNvPr id="11" name="Freeform 10">
              <a:extLst>
                <a:ext uri="{FF2B5EF4-FFF2-40B4-BE49-F238E27FC236}">
                  <a16:creationId xmlns:a16="http://schemas.microsoft.com/office/drawing/2014/main" id="{9B9C1B07-7BAD-DD4F-97E1-2FD89B2D1C40}"/>
                </a:ext>
              </a:extLst>
            </p:cNvPr>
            <p:cNvSpPr/>
            <p:nvPr/>
          </p:nvSpPr>
          <p:spPr>
            <a:xfrm>
              <a:off x="7799133" y="2208657"/>
              <a:ext cx="749300" cy="241300"/>
            </a:xfrm>
            <a:custGeom>
              <a:avLst/>
              <a:gdLst>
                <a:gd name="connsiteX0" fmla="*/ 601091 w 749300"/>
                <a:gd name="connsiteY0" fmla="*/ 55689 h 241300"/>
                <a:gd name="connsiteX1" fmla="*/ 0 w 749300"/>
                <a:gd name="connsiteY1" fmla="*/ 55689 h 241300"/>
                <a:gd name="connsiteX2" fmla="*/ 0 w 749300"/>
                <a:gd name="connsiteY2" fmla="*/ 0 h 241300"/>
                <a:gd name="connsiteX3" fmla="*/ 751269 w 749300"/>
                <a:gd name="connsiteY3" fmla="*/ 0 h 241300"/>
                <a:gd name="connsiteX4" fmla="*/ 720598 w 749300"/>
                <a:gd name="connsiteY4" fmla="*/ 25845 h 241300"/>
                <a:gd name="connsiteX5" fmla="*/ 586550 w 749300"/>
                <a:gd name="connsiteY5" fmla="*/ 159893 h 241300"/>
                <a:gd name="connsiteX6" fmla="*/ 531813 w 749300"/>
                <a:gd name="connsiteY6" fmla="*/ 241871 h 241300"/>
                <a:gd name="connsiteX7" fmla="*/ 524701 w 749300"/>
                <a:gd name="connsiteY7" fmla="*/ 246824 h 241300"/>
                <a:gd name="connsiteX8" fmla="*/ 461835 w 749300"/>
                <a:gd name="connsiteY8" fmla="*/ 246824 h 241300"/>
                <a:gd name="connsiteX9" fmla="*/ 458216 w 749300"/>
                <a:gd name="connsiteY9" fmla="*/ 246317 h 241300"/>
                <a:gd name="connsiteX10" fmla="*/ 522478 w 749300"/>
                <a:gd name="connsiteY10" fmla="*/ 144717 h 241300"/>
                <a:gd name="connsiteX11" fmla="*/ 601091 w 749300"/>
                <a:gd name="connsiteY11" fmla="*/ 55689 h 241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9300" h="241300">
                  <a:moveTo>
                    <a:pt x="601091" y="55689"/>
                  </a:moveTo>
                  <a:lnTo>
                    <a:pt x="0" y="55689"/>
                  </a:lnTo>
                  <a:lnTo>
                    <a:pt x="0" y="0"/>
                  </a:lnTo>
                  <a:lnTo>
                    <a:pt x="751269" y="0"/>
                  </a:lnTo>
                  <a:cubicBezTo>
                    <a:pt x="740220" y="9335"/>
                    <a:pt x="730377" y="17526"/>
                    <a:pt x="720598" y="25845"/>
                  </a:cubicBezTo>
                  <a:cubicBezTo>
                    <a:pt x="672008" y="66441"/>
                    <a:pt x="627146" y="111303"/>
                    <a:pt x="586550" y="159893"/>
                  </a:cubicBezTo>
                  <a:cubicBezTo>
                    <a:pt x="565442" y="185196"/>
                    <a:pt x="547093" y="212678"/>
                    <a:pt x="531813" y="241871"/>
                  </a:cubicBezTo>
                  <a:cubicBezTo>
                    <a:pt x="530328" y="244527"/>
                    <a:pt x="527706" y="246353"/>
                    <a:pt x="524701" y="246824"/>
                  </a:cubicBezTo>
                  <a:cubicBezTo>
                    <a:pt x="503746" y="247205"/>
                    <a:pt x="482791" y="246824"/>
                    <a:pt x="461835" y="246824"/>
                  </a:cubicBezTo>
                  <a:cubicBezTo>
                    <a:pt x="460621" y="246721"/>
                    <a:pt x="459412" y="246551"/>
                    <a:pt x="458216" y="246317"/>
                  </a:cubicBezTo>
                  <a:cubicBezTo>
                    <a:pt x="475005" y="209733"/>
                    <a:pt x="496619" y="175563"/>
                    <a:pt x="522478" y="144717"/>
                  </a:cubicBezTo>
                  <a:cubicBezTo>
                    <a:pt x="547751" y="114554"/>
                    <a:pt x="574802" y="85471"/>
                    <a:pt x="601091" y="55689"/>
                  </a:cubicBezTo>
                  <a:close/>
                </a:path>
              </a:pathLst>
            </a:custGeom>
            <a:grpFill/>
            <a:ln w="6350" cap="flat">
              <a:noFill/>
              <a:prstDash val="solid"/>
              <a:miter/>
            </a:ln>
          </p:spPr>
          <p:txBody>
            <a:bodyPr rtlCol="0" anchor="ctr"/>
            <a:lstStyle/>
            <a:p>
              <a:endParaRPr lang="en-GB" sz="1351"/>
            </a:p>
          </p:txBody>
        </p:sp>
        <p:sp>
          <p:nvSpPr>
            <p:cNvPr id="13" name="Freeform 12">
              <a:extLst>
                <a:ext uri="{FF2B5EF4-FFF2-40B4-BE49-F238E27FC236}">
                  <a16:creationId xmlns:a16="http://schemas.microsoft.com/office/drawing/2014/main" id="{17BA7C41-EA1C-2F4D-90C7-EC472AB85B8A}"/>
                </a:ext>
              </a:extLst>
            </p:cNvPr>
            <p:cNvSpPr/>
            <p:nvPr/>
          </p:nvSpPr>
          <p:spPr>
            <a:xfrm>
              <a:off x="8428482" y="1870837"/>
              <a:ext cx="381000" cy="584200"/>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sz="1351"/>
            </a:p>
          </p:txBody>
        </p:sp>
      </p:grpSp>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1169541"/>
            <a:ext cx="5627171" cy="2277604"/>
          </a:xfrm>
        </p:spPr>
        <p:txBody>
          <a:bodyPr anchor="b" anchorCtr="0">
            <a:noAutofit/>
          </a:bodyPr>
          <a:lstStyle>
            <a:lvl1pPr algn="l">
              <a:lnSpc>
                <a:spcPct val="100000"/>
              </a:lnSpc>
              <a:defRPr sz="4000">
                <a:solidFill>
                  <a:schemeClr val="accent3"/>
                </a:solidFill>
              </a:defRPr>
            </a:lvl1pPr>
          </a:lstStyle>
          <a:p>
            <a:r>
              <a:rPr lang="en-US" noProof="0"/>
              <a:t>CLICK TO EDIT TITLE</a:t>
            </a:r>
            <a:endParaRPr lang="en-GB" noProof="0"/>
          </a:p>
        </p:txBody>
      </p:sp>
      <p:sp>
        <p:nvSpPr>
          <p:cNvPr id="2" name="Rectangle 1"/>
          <p:cNvSpPr/>
          <p:nvPr userDrawn="1"/>
        </p:nvSpPr>
        <p:spPr>
          <a:xfrm>
            <a:off x="0" y="3843795"/>
            <a:ext cx="8229600" cy="432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14" name="Rectangle 13"/>
          <p:cNvSpPr/>
          <p:nvPr userDrawn="1"/>
        </p:nvSpPr>
        <p:spPr>
          <a:xfrm>
            <a:off x="-10131" y="4967139"/>
            <a:ext cx="8239732" cy="432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pic>
        <p:nvPicPr>
          <p:cNvPr id="15"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21658309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Section Divider_02">
    <p:bg>
      <p:bgPr>
        <a:solidFill>
          <a:schemeClr val="accent4"/>
        </a:solidFill>
        <a:effectLst/>
      </p:bgPr>
    </p:bg>
    <p:spTree>
      <p:nvGrpSpPr>
        <p:cNvPr id="1" name=""/>
        <p:cNvGrpSpPr/>
        <p:nvPr/>
      </p:nvGrpSpPr>
      <p:grpSpPr>
        <a:xfrm>
          <a:off x="0" y="0"/>
          <a:ext cx="0" cy="0"/>
          <a:chOff x="0" y="0"/>
          <a:chExt cx="0" cy="0"/>
        </a:xfrm>
      </p:grpSpPr>
      <p:sp>
        <p:nvSpPr>
          <p:cNvPr id="11" name="Freeform 10">
            <a:extLst>
              <a:ext uri="{FF2B5EF4-FFF2-40B4-BE49-F238E27FC236}">
                <a16:creationId xmlns:a16="http://schemas.microsoft.com/office/drawing/2014/main" id="{61FA821A-0A50-424D-A225-45CEE1614094}"/>
              </a:ext>
            </a:extLst>
          </p:cNvPr>
          <p:cNvSpPr/>
          <p:nvPr userDrawn="1"/>
        </p:nvSpPr>
        <p:spPr>
          <a:xfrm>
            <a:off x="-476898" y="-23149"/>
            <a:ext cx="10532124" cy="4160144"/>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accent3"/>
          </a:solidFill>
          <a:ln w="6350" cap="flat">
            <a:noFill/>
            <a:prstDash val="solid"/>
            <a:miter/>
          </a:ln>
        </p:spPr>
        <p:txBody>
          <a:bodyPr rtlCol="0" anchor="ctr"/>
          <a:lstStyle/>
          <a:p>
            <a:endParaRPr lang="en-GB" sz="1351"/>
          </a:p>
        </p:txBody>
      </p:sp>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2991775"/>
            <a:ext cx="5627171" cy="1996915"/>
          </a:xfrm>
        </p:spPr>
        <p:txBody>
          <a:bodyPr anchor="t" anchorCtr="0">
            <a:noAutofit/>
          </a:bodyPr>
          <a:lstStyle>
            <a:lvl1pPr algn="l">
              <a:lnSpc>
                <a:spcPts val="6000"/>
              </a:lnSpc>
              <a:defRPr sz="4000" cap="all" baseline="0">
                <a:solidFill>
                  <a:schemeClr val="accent3"/>
                </a:solidFill>
              </a:defRPr>
            </a:lvl1pPr>
          </a:lstStyle>
          <a:p>
            <a:r>
              <a:rPr lang="en-US" noProof="0"/>
              <a:t>CLICK TO EDIT TITLE</a:t>
            </a:r>
            <a:endParaRPr lang="en-GB" noProof="0"/>
          </a:p>
        </p:txBody>
      </p:sp>
      <p:pic>
        <p:nvPicPr>
          <p:cNvPr id="9"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24178008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Meet &amp; Greet">
    <p:bg>
      <p:bgPr>
        <a:solidFill>
          <a:schemeClr val="tx2"/>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754A14CF-61C2-1544-8DD4-749EC1BACD2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384860" y="0"/>
            <a:ext cx="9803283" cy="6858000"/>
          </a:xfrm>
          <a:prstGeom prst="rect">
            <a:avLst/>
          </a:prstGeom>
        </p:spPr>
      </p:pic>
      <p:pic>
        <p:nvPicPr>
          <p:cNvPr id="16"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69739" y="377825"/>
            <a:ext cx="738525" cy="522000"/>
          </a:xfrm>
          <a:prstGeom prst="rect">
            <a:avLst/>
          </a:prstGeom>
        </p:spPr>
      </p:pic>
      <p:sp>
        <p:nvSpPr>
          <p:cNvPr id="17"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1706477"/>
            <a:ext cx="5627171" cy="808123"/>
          </a:xfrm>
        </p:spPr>
        <p:txBody>
          <a:bodyPr anchor="t" anchorCtr="0">
            <a:noAutofit/>
          </a:bodyPr>
          <a:lstStyle>
            <a:lvl1pPr algn="l">
              <a:lnSpc>
                <a:spcPts val="6000"/>
              </a:lnSpc>
              <a:defRPr sz="4000">
                <a:solidFill>
                  <a:srgbClr val="004050"/>
                </a:solidFill>
              </a:defRPr>
            </a:lvl1pPr>
          </a:lstStyle>
          <a:p>
            <a:r>
              <a:rPr lang="en-US" noProof="0"/>
              <a:t>Meet &amp; Greet</a:t>
            </a:r>
            <a:endParaRPr lang="en-GB" noProof="0"/>
          </a:p>
        </p:txBody>
      </p:sp>
      <p:sp>
        <p:nvSpPr>
          <p:cNvPr id="18" name="Text Placeholder 3"/>
          <p:cNvSpPr>
            <a:spLocks noGrp="1"/>
          </p:cNvSpPr>
          <p:nvPr>
            <p:ph type="body" sz="quarter" idx="10" hasCustomPrompt="1"/>
          </p:nvPr>
        </p:nvSpPr>
        <p:spPr>
          <a:xfrm>
            <a:off x="384785" y="2757463"/>
            <a:ext cx="4679121" cy="709613"/>
          </a:xfrm>
        </p:spPr>
        <p:txBody>
          <a:bodyPr/>
          <a:lstStyle>
            <a:lvl1pPr>
              <a:lnSpc>
                <a:spcPct val="100000"/>
              </a:lnSpc>
              <a:defRPr b="1" baseline="0"/>
            </a:lvl1pPr>
          </a:lstStyle>
          <a:p>
            <a:pPr lvl="0"/>
            <a:r>
              <a:rPr lang="en-US"/>
              <a:t>Click to edit instructions</a:t>
            </a:r>
          </a:p>
        </p:txBody>
      </p:sp>
    </p:spTree>
    <p:extLst>
      <p:ext uri="{BB962C8B-B14F-4D97-AF65-F5344CB8AC3E}">
        <p14:creationId xmlns:p14="http://schemas.microsoft.com/office/powerpoint/2010/main" val="4045959733"/>
      </p:ext>
    </p:extLst>
  </p:cSld>
  <p:clrMapOvr>
    <a:masterClrMapping/>
  </p:clrMapOvr>
  <p:extLst>
    <p:ext uri="{DCECCB84-F9BA-43D5-87BE-67443E8EF086}">
      <p15:sldGuideLst xmlns:p15="http://schemas.microsoft.com/office/powerpoint/2012/main">
        <p15:guide id="1" pos="3840" userDrawn="1">
          <p15:clr>
            <a:srgbClr val="FBAE40"/>
          </p15:clr>
        </p15:guide>
        <p15:guide id="2" orient="horz" pos="1457" userDrawn="1">
          <p15:clr>
            <a:srgbClr val="FBAE40"/>
          </p15:clr>
        </p15:guide>
        <p15:guide id="3" orient="horz" pos="3635" userDrawn="1">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Section Divider_03">
    <p:bg>
      <p:bgPr>
        <a:solidFill>
          <a:schemeClr val="accent4"/>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2334828"/>
            <a:ext cx="5627171" cy="1828801"/>
          </a:xfrm>
        </p:spPr>
        <p:txBody>
          <a:bodyPr anchor="b" anchorCtr="0">
            <a:noAutofit/>
          </a:bodyPr>
          <a:lstStyle>
            <a:lvl1pPr algn="l">
              <a:lnSpc>
                <a:spcPts val="6000"/>
              </a:lnSpc>
              <a:defRPr sz="4000" cap="all" baseline="0">
                <a:solidFill>
                  <a:schemeClr val="accent3"/>
                </a:solidFill>
              </a:defRPr>
            </a:lvl1pPr>
          </a:lstStyle>
          <a:p>
            <a:r>
              <a:rPr lang="en-US" noProof="0"/>
              <a:t>CLICK TO EDIT TITLE</a:t>
            </a:r>
            <a:endParaRPr lang="en-GB" noProof="0"/>
          </a:p>
        </p:txBody>
      </p:sp>
      <p:grpSp>
        <p:nvGrpSpPr>
          <p:cNvPr id="19" name="Group 18">
            <a:extLst>
              <a:ext uri="{FF2B5EF4-FFF2-40B4-BE49-F238E27FC236}">
                <a16:creationId xmlns:a16="http://schemas.microsoft.com/office/drawing/2014/main" id="{0620F3F7-97AF-B146-9607-EBE029AF2969}"/>
              </a:ext>
            </a:extLst>
          </p:cNvPr>
          <p:cNvGrpSpPr/>
          <p:nvPr userDrawn="1"/>
        </p:nvGrpSpPr>
        <p:grpSpPr>
          <a:xfrm>
            <a:off x="-15598" y="2769835"/>
            <a:ext cx="9506731" cy="4129712"/>
            <a:chOff x="1797250" y="3059102"/>
            <a:chExt cx="1632958" cy="495300"/>
          </a:xfrm>
          <a:solidFill>
            <a:schemeClr val="accent3"/>
          </a:solidFill>
        </p:grpSpPr>
        <p:sp>
          <p:nvSpPr>
            <p:cNvPr id="20" name="Freeform 19">
              <a:extLst>
                <a:ext uri="{FF2B5EF4-FFF2-40B4-BE49-F238E27FC236}">
                  <a16:creationId xmlns:a16="http://schemas.microsoft.com/office/drawing/2014/main" id="{CA21023A-474B-0144-A46E-6891F7EACBA3}"/>
                </a:ext>
              </a:extLst>
            </p:cNvPr>
            <p:cNvSpPr/>
            <p:nvPr/>
          </p:nvSpPr>
          <p:spPr>
            <a:xfrm>
              <a:off x="3074608" y="3059102"/>
              <a:ext cx="355600" cy="495300"/>
            </a:xfrm>
            <a:custGeom>
              <a:avLst/>
              <a:gdLst>
                <a:gd name="connsiteX0" fmla="*/ 0 w 355600"/>
                <a:gd name="connsiteY0" fmla="*/ 137 h 495300"/>
                <a:gd name="connsiteX1" fmla="*/ 125667 w 355600"/>
                <a:gd name="connsiteY1" fmla="*/ 211148 h 495300"/>
                <a:gd name="connsiteX2" fmla="*/ 0 w 355600"/>
                <a:gd name="connsiteY2" fmla="*/ 211148 h 495300"/>
                <a:gd name="connsiteX3" fmla="*/ 0 w 355600"/>
                <a:gd name="connsiteY3" fmla="*/ 287792 h 495300"/>
                <a:gd name="connsiteX4" fmla="*/ 125730 w 355600"/>
                <a:gd name="connsiteY4" fmla="*/ 287792 h 495300"/>
                <a:gd name="connsiteX5" fmla="*/ 317 w 355600"/>
                <a:gd name="connsiteY5" fmla="*/ 498358 h 495300"/>
                <a:gd name="connsiteX6" fmla="*/ 49022 w 355600"/>
                <a:gd name="connsiteY6" fmla="*/ 498358 h 495300"/>
                <a:gd name="connsiteX7" fmla="*/ 59627 w 355600"/>
                <a:gd name="connsiteY7" fmla="*/ 492961 h 495300"/>
                <a:gd name="connsiteX8" fmla="*/ 284036 w 355600"/>
                <a:gd name="connsiteY8" fmla="*/ 300746 h 495300"/>
                <a:gd name="connsiteX9" fmla="*/ 350583 w 355600"/>
                <a:gd name="connsiteY9" fmla="*/ 271727 h 495300"/>
                <a:gd name="connsiteX10" fmla="*/ 359410 w 355600"/>
                <a:gd name="connsiteY10" fmla="*/ 259027 h 495300"/>
                <a:gd name="connsiteX11" fmla="*/ 359410 w 355600"/>
                <a:gd name="connsiteY11" fmla="*/ 236040 h 495300"/>
                <a:gd name="connsiteX12" fmla="*/ 353886 w 355600"/>
                <a:gd name="connsiteY12" fmla="*/ 227658 h 495300"/>
                <a:gd name="connsiteX13" fmla="*/ 310007 w 355600"/>
                <a:gd name="connsiteY13" fmla="*/ 209624 h 495300"/>
                <a:gd name="connsiteX14" fmla="*/ 167005 w 355600"/>
                <a:gd name="connsiteY14" fmla="*/ 122248 h 495300"/>
                <a:gd name="connsiteX15" fmla="*/ 59055 w 355600"/>
                <a:gd name="connsiteY15" fmla="*/ 5027 h 495300"/>
                <a:gd name="connsiteX16" fmla="*/ 52705 w 355600"/>
                <a:gd name="connsiteY16" fmla="*/ 264 h 495300"/>
                <a:gd name="connsiteX17" fmla="*/ 0 w 355600"/>
                <a:gd name="connsiteY17" fmla="*/ 137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5600" h="495300">
                  <a:moveTo>
                    <a:pt x="0" y="137"/>
                  </a:moveTo>
                  <a:cubicBezTo>
                    <a:pt x="26861" y="79512"/>
                    <a:pt x="69850" y="147648"/>
                    <a:pt x="125667" y="211148"/>
                  </a:cubicBezTo>
                  <a:lnTo>
                    <a:pt x="0" y="211148"/>
                  </a:lnTo>
                  <a:lnTo>
                    <a:pt x="0" y="287792"/>
                  </a:lnTo>
                  <a:lnTo>
                    <a:pt x="125730" y="287792"/>
                  </a:lnTo>
                  <a:cubicBezTo>
                    <a:pt x="70295" y="350784"/>
                    <a:pt x="27051" y="419110"/>
                    <a:pt x="317" y="498358"/>
                  </a:cubicBezTo>
                  <a:cubicBezTo>
                    <a:pt x="17463" y="498358"/>
                    <a:pt x="33274" y="498358"/>
                    <a:pt x="49022" y="498358"/>
                  </a:cubicBezTo>
                  <a:cubicBezTo>
                    <a:pt x="53300" y="498747"/>
                    <a:pt x="57423" y="496649"/>
                    <a:pt x="59627" y="492961"/>
                  </a:cubicBezTo>
                  <a:cubicBezTo>
                    <a:pt x="116948" y="410922"/>
                    <a:pt x="194164" y="344783"/>
                    <a:pt x="284036" y="300746"/>
                  </a:cubicBezTo>
                  <a:cubicBezTo>
                    <a:pt x="305626" y="289951"/>
                    <a:pt x="328486" y="280998"/>
                    <a:pt x="350583" y="271727"/>
                  </a:cubicBezTo>
                  <a:cubicBezTo>
                    <a:pt x="356933" y="269187"/>
                    <a:pt x="360236" y="266647"/>
                    <a:pt x="359410" y="259027"/>
                  </a:cubicBezTo>
                  <a:cubicBezTo>
                    <a:pt x="358838" y="251375"/>
                    <a:pt x="358838" y="243691"/>
                    <a:pt x="359410" y="236040"/>
                  </a:cubicBezTo>
                  <a:cubicBezTo>
                    <a:pt x="360020" y="232236"/>
                    <a:pt x="357622" y="228597"/>
                    <a:pt x="353886" y="227658"/>
                  </a:cubicBezTo>
                  <a:cubicBezTo>
                    <a:pt x="339154" y="221943"/>
                    <a:pt x="324485" y="216037"/>
                    <a:pt x="310007" y="209624"/>
                  </a:cubicBezTo>
                  <a:cubicBezTo>
                    <a:pt x="258591" y="187132"/>
                    <a:pt x="210481" y="157736"/>
                    <a:pt x="167005" y="122248"/>
                  </a:cubicBezTo>
                  <a:cubicBezTo>
                    <a:pt x="125940" y="88179"/>
                    <a:pt x="89633" y="48753"/>
                    <a:pt x="59055" y="5027"/>
                  </a:cubicBezTo>
                  <a:cubicBezTo>
                    <a:pt x="57595" y="2995"/>
                    <a:pt x="54991" y="264"/>
                    <a:pt x="52705" y="264"/>
                  </a:cubicBezTo>
                  <a:cubicBezTo>
                    <a:pt x="35623" y="-244"/>
                    <a:pt x="18542" y="137"/>
                    <a:pt x="0" y="137"/>
                  </a:cubicBezTo>
                  <a:close/>
                </a:path>
              </a:pathLst>
            </a:custGeom>
            <a:grpFill/>
            <a:ln w="6350" cap="flat">
              <a:noFill/>
              <a:prstDash val="solid"/>
              <a:miter/>
            </a:ln>
          </p:spPr>
          <p:txBody>
            <a:bodyPr rtlCol="0" anchor="ctr"/>
            <a:lstStyle/>
            <a:p>
              <a:endParaRPr lang="en-GB" sz="1351"/>
            </a:p>
          </p:txBody>
        </p:sp>
        <p:sp>
          <p:nvSpPr>
            <p:cNvPr id="21" name="Freeform 20">
              <a:extLst>
                <a:ext uri="{FF2B5EF4-FFF2-40B4-BE49-F238E27FC236}">
                  <a16:creationId xmlns:a16="http://schemas.microsoft.com/office/drawing/2014/main" id="{11125A82-9F1E-D544-A9D5-8EBBE0CE98CB}"/>
                </a:ext>
              </a:extLst>
            </p:cNvPr>
            <p:cNvSpPr/>
            <p:nvPr/>
          </p:nvSpPr>
          <p:spPr>
            <a:xfrm>
              <a:off x="2857184"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2" name="Freeform 21">
              <a:extLst>
                <a:ext uri="{FF2B5EF4-FFF2-40B4-BE49-F238E27FC236}">
                  <a16:creationId xmlns:a16="http://schemas.microsoft.com/office/drawing/2014/main" id="{61FA2485-BE37-EB43-82FC-44BC6A521F28}"/>
                </a:ext>
              </a:extLst>
            </p:cNvPr>
            <p:cNvSpPr/>
            <p:nvPr/>
          </p:nvSpPr>
          <p:spPr>
            <a:xfrm>
              <a:off x="2639443"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3" name="Freeform 22">
              <a:extLst>
                <a:ext uri="{FF2B5EF4-FFF2-40B4-BE49-F238E27FC236}">
                  <a16:creationId xmlns:a16="http://schemas.microsoft.com/office/drawing/2014/main" id="{1ABBAC25-9CFA-644F-9F7A-84C5F5E0F15B}"/>
                </a:ext>
              </a:extLst>
            </p:cNvPr>
            <p:cNvSpPr/>
            <p:nvPr/>
          </p:nvSpPr>
          <p:spPr>
            <a:xfrm>
              <a:off x="2423289"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4" name="Freeform 23">
              <a:extLst>
                <a:ext uri="{FF2B5EF4-FFF2-40B4-BE49-F238E27FC236}">
                  <a16:creationId xmlns:a16="http://schemas.microsoft.com/office/drawing/2014/main" id="{1ABBAC25-9CFA-644F-9F7A-84C5F5E0F15B}"/>
                </a:ext>
              </a:extLst>
            </p:cNvPr>
            <p:cNvSpPr/>
            <p:nvPr userDrawn="1"/>
          </p:nvSpPr>
          <p:spPr>
            <a:xfrm>
              <a:off x="2214610" y="3272845"/>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5" name="Freeform 24">
              <a:extLst>
                <a:ext uri="{FF2B5EF4-FFF2-40B4-BE49-F238E27FC236}">
                  <a16:creationId xmlns:a16="http://schemas.microsoft.com/office/drawing/2014/main" id="{1ABBAC25-9CFA-644F-9F7A-84C5F5E0F15B}"/>
                </a:ext>
              </a:extLst>
            </p:cNvPr>
            <p:cNvSpPr/>
            <p:nvPr userDrawn="1"/>
          </p:nvSpPr>
          <p:spPr>
            <a:xfrm>
              <a:off x="2005930" y="3275186"/>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6" name="Freeform 25">
              <a:extLst>
                <a:ext uri="{FF2B5EF4-FFF2-40B4-BE49-F238E27FC236}">
                  <a16:creationId xmlns:a16="http://schemas.microsoft.com/office/drawing/2014/main" id="{1ABBAC25-9CFA-644F-9F7A-84C5F5E0F15B}"/>
                </a:ext>
              </a:extLst>
            </p:cNvPr>
            <p:cNvSpPr/>
            <p:nvPr userDrawn="1"/>
          </p:nvSpPr>
          <p:spPr>
            <a:xfrm>
              <a:off x="1797250" y="3277527"/>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grpSp>
      <p:pic>
        <p:nvPicPr>
          <p:cNvPr id="15"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193808245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Section Divider_04">
    <p:bg>
      <p:bgPr>
        <a:solidFill>
          <a:schemeClr val="accent4"/>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4" y="2683934"/>
            <a:ext cx="5619141" cy="1905823"/>
          </a:xfrm>
        </p:spPr>
        <p:txBody>
          <a:bodyPr anchor="t" anchorCtr="0">
            <a:noAutofit/>
          </a:bodyPr>
          <a:lstStyle>
            <a:lvl1pPr algn="l">
              <a:lnSpc>
                <a:spcPts val="6000"/>
              </a:lnSpc>
              <a:defRPr sz="4000" cap="all" baseline="0">
                <a:solidFill>
                  <a:schemeClr val="accent3"/>
                </a:solidFill>
              </a:defRPr>
            </a:lvl1pPr>
          </a:lstStyle>
          <a:p>
            <a:r>
              <a:rPr lang="en-US" noProof="0"/>
              <a:t>CLICK TO EDIT TITLE</a:t>
            </a:r>
            <a:endParaRPr lang="en-GB" noProof="0"/>
          </a:p>
        </p:txBody>
      </p:sp>
      <p:sp>
        <p:nvSpPr>
          <p:cNvPr id="13" name="Freeform 12">
            <a:extLst>
              <a:ext uri="{FF2B5EF4-FFF2-40B4-BE49-F238E27FC236}">
                <a16:creationId xmlns:a16="http://schemas.microsoft.com/office/drawing/2014/main" id="{5D4E77AD-4E3B-4C4C-B2E4-D1513A99EF68}"/>
              </a:ext>
            </a:extLst>
          </p:cNvPr>
          <p:cNvSpPr/>
          <p:nvPr userDrawn="1"/>
        </p:nvSpPr>
        <p:spPr>
          <a:xfrm>
            <a:off x="3892133" y="1"/>
            <a:ext cx="6522287" cy="3665940"/>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accent3"/>
          </a:solidFill>
          <a:ln w="6350" cap="flat">
            <a:noFill/>
            <a:prstDash val="solid"/>
            <a:miter/>
          </a:ln>
        </p:spPr>
        <p:txBody>
          <a:bodyPr rtlCol="0" anchor="ctr"/>
          <a:lstStyle/>
          <a:p>
            <a:endParaRPr lang="en-GB" sz="1351"/>
          </a:p>
        </p:txBody>
      </p:sp>
      <p:sp>
        <p:nvSpPr>
          <p:cNvPr id="2" name="Rectangle 1"/>
          <p:cNvSpPr/>
          <p:nvPr userDrawn="1"/>
        </p:nvSpPr>
        <p:spPr>
          <a:xfrm>
            <a:off x="2" y="1562471"/>
            <a:ext cx="8120063" cy="579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84489429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Section Divider_05">
    <p:bg>
      <p:bgPr>
        <a:solidFill>
          <a:schemeClr val="accent4"/>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2334828"/>
            <a:ext cx="5627171" cy="1828801"/>
          </a:xfrm>
        </p:spPr>
        <p:txBody>
          <a:bodyPr anchor="b" anchorCtr="0">
            <a:noAutofit/>
          </a:bodyPr>
          <a:lstStyle>
            <a:lvl1pPr algn="l">
              <a:lnSpc>
                <a:spcPts val="6000"/>
              </a:lnSpc>
              <a:defRPr sz="4000" cap="all" baseline="0">
                <a:solidFill>
                  <a:schemeClr val="accent3"/>
                </a:solidFill>
              </a:defRPr>
            </a:lvl1pPr>
          </a:lstStyle>
          <a:p>
            <a:r>
              <a:rPr lang="en-US" noProof="0"/>
              <a:t>CLICK TO EDIT TITLE</a:t>
            </a:r>
            <a:endParaRPr lang="en-GB" noProof="0"/>
          </a:p>
        </p:txBody>
      </p:sp>
      <p:pic>
        <p:nvPicPr>
          <p:cNvPr id="15"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2" name="Freeform 11">
            <a:extLst>
              <a:ext uri="{FF2B5EF4-FFF2-40B4-BE49-F238E27FC236}">
                <a16:creationId xmlns:a16="http://schemas.microsoft.com/office/drawing/2014/main" id="{FB11C077-9A8E-2F4A-B187-45707B1D3828}"/>
              </a:ext>
            </a:extLst>
          </p:cNvPr>
          <p:cNvSpPr/>
          <p:nvPr userDrawn="1"/>
        </p:nvSpPr>
        <p:spPr>
          <a:xfrm>
            <a:off x="-100361" y="2216289"/>
            <a:ext cx="11411496" cy="5526323"/>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accent3"/>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826969540"/>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Section Divider_06">
    <p:bg>
      <p:bgPr>
        <a:solidFill>
          <a:schemeClr val="accent4"/>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4" y="3342302"/>
            <a:ext cx="5619141" cy="1905823"/>
          </a:xfrm>
        </p:spPr>
        <p:txBody>
          <a:bodyPr anchor="t" anchorCtr="0">
            <a:noAutofit/>
          </a:bodyPr>
          <a:lstStyle>
            <a:lvl1pPr algn="l">
              <a:lnSpc>
                <a:spcPts val="6000"/>
              </a:lnSpc>
              <a:defRPr sz="4000" cap="all" baseline="0">
                <a:solidFill>
                  <a:schemeClr val="accent3"/>
                </a:solidFill>
              </a:defRPr>
            </a:lvl1pPr>
          </a:lstStyle>
          <a:p>
            <a:r>
              <a:rPr lang="en-US" noProof="0"/>
              <a:t>CLICK TO EDIT TITLE</a:t>
            </a:r>
            <a:endParaRPr lang="en-GB" noProof="0"/>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6" name="object 3">
            <a:extLst>
              <a:ext uri="{FF2B5EF4-FFF2-40B4-BE49-F238E27FC236}">
                <a16:creationId xmlns:a16="http://schemas.microsoft.com/office/drawing/2014/main" id="{3B8D502C-1FF9-3D42-ACFF-5BBCD5236A27}"/>
              </a:ext>
            </a:extLst>
          </p:cNvPr>
          <p:cNvSpPr/>
          <p:nvPr userDrawn="1"/>
        </p:nvSpPr>
        <p:spPr>
          <a:xfrm>
            <a:off x="0" y="1"/>
            <a:ext cx="11808125" cy="4657785"/>
          </a:xfrm>
          <a:custGeom>
            <a:avLst/>
            <a:gdLst/>
            <a:ahLst/>
            <a:cxnLst/>
            <a:rect l="l" t="t" r="r" b="b"/>
            <a:pathLst>
              <a:path w="15645765" h="6171565">
                <a:moveTo>
                  <a:pt x="12954792" y="0"/>
                </a:moveTo>
                <a:lnTo>
                  <a:pt x="9989330" y="0"/>
                </a:lnTo>
                <a:lnTo>
                  <a:pt x="11612737" y="1621505"/>
                </a:lnTo>
                <a:lnTo>
                  <a:pt x="11603898" y="1638231"/>
                </a:lnTo>
                <a:lnTo>
                  <a:pt x="0" y="1638231"/>
                </a:lnTo>
                <a:lnTo>
                  <a:pt x="0" y="3701600"/>
                </a:lnTo>
                <a:lnTo>
                  <a:pt x="11623393" y="3701600"/>
                </a:lnTo>
                <a:lnTo>
                  <a:pt x="9157358" y="6164994"/>
                </a:lnTo>
                <a:lnTo>
                  <a:pt x="9229199" y="6169201"/>
                </a:lnTo>
                <a:lnTo>
                  <a:pt x="9246778" y="6169604"/>
                </a:lnTo>
                <a:lnTo>
                  <a:pt x="12044487" y="6171255"/>
                </a:lnTo>
                <a:lnTo>
                  <a:pt x="12085365" y="6167625"/>
                </a:lnTo>
                <a:lnTo>
                  <a:pt x="12120998" y="6156469"/>
                </a:lnTo>
                <a:lnTo>
                  <a:pt x="12153240" y="6137640"/>
                </a:lnTo>
                <a:lnTo>
                  <a:pt x="12183945" y="6110993"/>
                </a:lnTo>
                <a:lnTo>
                  <a:pt x="15546143" y="2748262"/>
                </a:lnTo>
                <a:lnTo>
                  <a:pt x="15566761" y="2730440"/>
                </a:lnTo>
                <a:lnTo>
                  <a:pt x="15590311" y="2713899"/>
                </a:lnTo>
                <a:lnTo>
                  <a:pt x="15616627" y="2696820"/>
                </a:lnTo>
                <a:lnTo>
                  <a:pt x="15645546" y="2677383"/>
                </a:lnTo>
                <a:lnTo>
                  <a:pt x="15617183" y="2654144"/>
                </a:lnTo>
                <a:lnTo>
                  <a:pt x="15594873" y="2636172"/>
                </a:lnTo>
                <a:lnTo>
                  <a:pt x="15577002" y="2621305"/>
                </a:lnTo>
                <a:lnTo>
                  <a:pt x="15561955" y="2607381"/>
                </a:lnTo>
                <a:lnTo>
                  <a:pt x="12954792" y="0"/>
                </a:lnTo>
                <a:close/>
              </a:path>
            </a:pathLst>
          </a:custGeom>
          <a:solidFill>
            <a:schemeClr val="accent3"/>
          </a:solidFill>
        </p:spPr>
        <p:txBody>
          <a:bodyPr wrap="square" lIns="0" tIns="0" rIns="0" bIns="0" rtlCol="0"/>
          <a:lstStyle/>
          <a:p>
            <a:endParaRPr sz="1029"/>
          </a:p>
        </p:txBody>
      </p:sp>
    </p:spTree>
    <p:extLst>
      <p:ext uri="{BB962C8B-B14F-4D97-AF65-F5344CB8AC3E}">
        <p14:creationId xmlns:p14="http://schemas.microsoft.com/office/powerpoint/2010/main" val="79220496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1">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8" name="Text Placeholder 2"/>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a:t>
            </a:r>
            <a:br>
              <a:rPr lang="en-US"/>
            </a:br>
            <a:r>
              <a:rPr lang="en-US"/>
              <a:t>edit slide title</a:t>
            </a:r>
          </a:p>
        </p:txBody>
      </p:sp>
      <p:sp>
        <p:nvSpPr>
          <p:cNvPr id="9" name="Text Placeholder 4"/>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GB"/>
              <a:t>Second level</a:t>
            </a:r>
          </a:p>
          <a:p>
            <a:pPr lvl="1"/>
            <a:r>
              <a:rPr lang="en-GB"/>
              <a:t>Third level</a:t>
            </a:r>
          </a:p>
          <a:p>
            <a:pPr lvl="1"/>
            <a:r>
              <a:rPr lang="en-GB"/>
              <a:t>Fourth level</a:t>
            </a:r>
          </a:p>
          <a:p>
            <a:pPr lvl="1"/>
            <a:r>
              <a:rPr lang="en-GB"/>
              <a:t>Fifth level</a:t>
            </a:r>
          </a:p>
        </p:txBody>
      </p:sp>
      <p:sp>
        <p:nvSpPr>
          <p:cNvPr id="21" name="Freeform 20">
            <a:extLst>
              <a:ext uri="{FF2B5EF4-FFF2-40B4-BE49-F238E27FC236}">
                <a16:creationId xmlns:a16="http://schemas.microsoft.com/office/drawing/2014/main" id="{61FA821A-0A50-424D-A225-45CEE1614094}"/>
              </a:ext>
            </a:extLst>
          </p:cNvPr>
          <p:cNvSpPr/>
          <p:nvPr userDrawn="1"/>
        </p:nvSpPr>
        <p:spPr>
          <a:xfrm>
            <a:off x="417802" y="4499269"/>
            <a:ext cx="4001620" cy="1963059"/>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accent3"/>
          </a:solidFill>
          <a:ln w="6350" cap="flat">
            <a:noFill/>
            <a:prstDash val="solid"/>
            <a:miter/>
          </a:ln>
        </p:spPr>
        <p:txBody>
          <a:bodyPr rtlCol="0" anchor="ctr"/>
          <a:lstStyle/>
          <a:p>
            <a:endParaRPr lang="en-GB" sz="1351"/>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Tree>
    <p:extLst>
      <p:ext uri="{BB962C8B-B14F-4D97-AF65-F5344CB8AC3E}">
        <p14:creationId xmlns:p14="http://schemas.microsoft.com/office/powerpoint/2010/main" val="3602843764"/>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2">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8" name="Text Placeholder 2"/>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a:t>
            </a:r>
            <a:br>
              <a:rPr lang="en-US"/>
            </a:br>
            <a:r>
              <a:rPr lang="en-US"/>
              <a:t>edit slide title</a:t>
            </a:r>
          </a:p>
        </p:txBody>
      </p:sp>
      <p:pic>
        <p:nvPicPr>
          <p:cNvPr id="14"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Freeform 9">
            <a:extLst>
              <a:ext uri="{FF2B5EF4-FFF2-40B4-BE49-F238E27FC236}">
                <a16:creationId xmlns:a16="http://schemas.microsoft.com/office/drawing/2014/main" id="{5D4E77AD-4E3B-4C4C-B2E4-D1513A99EF68}"/>
              </a:ext>
            </a:extLst>
          </p:cNvPr>
          <p:cNvSpPr/>
          <p:nvPr userDrawn="1"/>
        </p:nvSpPr>
        <p:spPr>
          <a:xfrm>
            <a:off x="495142" y="4535883"/>
            <a:ext cx="3926984" cy="1926445"/>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accent3"/>
          </a:solidFill>
          <a:ln w="6350" cap="flat">
            <a:noFill/>
            <a:prstDash val="solid"/>
            <a:miter/>
          </a:ln>
        </p:spPr>
        <p:txBody>
          <a:bodyPr rtlCol="0" anchor="ctr"/>
          <a:lstStyle/>
          <a:p>
            <a:endParaRPr lang="en-GB" sz="1351"/>
          </a:p>
        </p:txBody>
      </p:sp>
      <p:sp>
        <p:nvSpPr>
          <p:cNvPr id="11"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6" name="Text Placeholder 4">
            <a:extLst>
              <a:ext uri="{FF2B5EF4-FFF2-40B4-BE49-F238E27FC236}">
                <a16:creationId xmlns:a16="http://schemas.microsoft.com/office/drawing/2014/main" id="{C31A1520-9762-9D4E-B7A4-3C5D710384B3}"/>
              </a:ext>
            </a:extLst>
          </p:cNvPr>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GB"/>
              <a:t>Second level</a:t>
            </a:r>
          </a:p>
          <a:p>
            <a:pPr lvl="1"/>
            <a:r>
              <a:rPr lang="en-GB"/>
              <a:t>Third level</a:t>
            </a:r>
          </a:p>
          <a:p>
            <a:pPr lvl="1"/>
            <a:r>
              <a:rPr lang="en-GB"/>
              <a:t>Fourth level</a:t>
            </a:r>
          </a:p>
          <a:p>
            <a:pPr lvl="1"/>
            <a:r>
              <a:rPr lang="en-GB"/>
              <a:t>Fifth level</a:t>
            </a:r>
          </a:p>
        </p:txBody>
      </p:sp>
      <p:sp>
        <p:nvSpPr>
          <p:cNvPr id="18" name="Rectangle 17">
            <a:extLst>
              <a:ext uri="{FF2B5EF4-FFF2-40B4-BE49-F238E27FC236}">
                <a16:creationId xmlns:a16="http://schemas.microsoft.com/office/drawing/2014/main" id="{2337B3A4-A397-5342-874C-2D7CDECCB652}"/>
              </a:ext>
            </a:extLst>
          </p:cNvPr>
          <p:cNvSpPr/>
          <p:nvPr userDrawn="1"/>
        </p:nvSpPr>
        <p:spPr>
          <a:xfrm>
            <a:off x="-1" y="5361887"/>
            <a:ext cx="738525" cy="2988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908356648"/>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3">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1" name="Freeform 10">
            <a:extLst>
              <a:ext uri="{FF2B5EF4-FFF2-40B4-BE49-F238E27FC236}">
                <a16:creationId xmlns:a16="http://schemas.microsoft.com/office/drawing/2014/main" id="{36DE376F-0276-8A49-B76E-60C033C37B7D}"/>
              </a:ext>
            </a:extLst>
          </p:cNvPr>
          <p:cNvSpPr/>
          <p:nvPr userDrawn="1"/>
        </p:nvSpPr>
        <p:spPr>
          <a:xfrm>
            <a:off x="1083384" y="4112788"/>
            <a:ext cx="3265376" cy="3714803"/>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chemeClr val="accent3"/>
          </a:solidFill>
          <a:ln w="6350" cap="flat">
            <a:noFill/>
            <a:prstDash val="solid"/>
            <a:miter/>
          </a:ln>
        </p:spPr>
        <p:txBody>
          <a:bodyPr rtlCol="0" anchor="ctr"/>
          <a:lstStyle/>
          <a:p>
            <a:endParaRPr lang="en-GB"/>
          </a:p>
        </p:txBody>
      </p:sp>
      <p:sp>
        <p:nvSpPr>
          <p:cNvPr id="8" name="Text Placeholder 2">
            <a:extLst>
              <a:ext uri="{FF2B5EF4-FFF2-40B4-BE49-F238E27FC236}">
                <a16:creationId xmlns:a16="http://schemas.microsoft.com/office/drawing/2014/main" id="{7B790C94-38C6-124E-A068-B27EBBE704DE}"/>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a:t>
            </a:r>
            <a:br>
              <a:rPr lang="en-US"/>
            </a:br>
            <a:r>
              <a:rPr lang="en-US"/>
              <a:t>edit slide title</a:t>
            </a:r>
          </a:p>
        </p:txBody>
      </p:sp>
      <p:sp>
        <p:nvSpPr>
          <p:cNvPr id="12" name="Text Placeholder 4">
            <a:extLst>
              <a:ext uri="{FF2B5EF4-FFF2-40B4-BE49-F238E27FC236}">
                <a16:creationId xmlns:a16="http://schemas.microsoft.com/office/drawing/2014/main" id="{42CBA93B-AD8D-FC4A-90F2-CE0DB38011E0}"/>
              </a:ext>
            </a:extLst>
          </p:cNvPr>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GB"/>
              <a:t>Second level</a:t>
            </a:r>
          </a:p>
          <a:p>
            <a:pPr lvl="1"/>
            <a:r>
              <a:rPr lang="en-GB"/>
              <a:t>Third level</a:t>
            </a:r>
          </a:p>
          <a:p>
            <a:pPr lvl="1"/>
            <a:r>
              <a:rPr lang="en-GB"/>
              <a:t>Fourth level</a:t>
            </a:r>
          </a:p>
          <a:p>
            <a:pPr lvl="1"/>
            <a:r>
              <a:rPr lang="en-GB"/>
              <a:t>Fifth level</a:t>
            </a:r>
          </a:p>
        </p:txBody>
      </p:sp>
      <p:pic>
        <p:nvPicPr>
          <p:cNvPr id="13" name="Graphic 31">
            <a:extLst>
              <a:ext uri="{FF2B5EF4-FFF2-40B4-BE49-F238E27FC236}">
                <a16:creationId xmlns:a16="http://schemas.microsoft.com/office/drawing/2014/main" id="{5D69E953-4DB2-B941-B4AE-DF2DF1970A5A}"/>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4195826452"/>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4">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7" name="Text Placeholder 4"/>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sp>
        <p:nvSpPr>
          <p:cNvPr id="9" name="Freeform 8">
            <a:extLst>
              <a:ext uri="{FF2B5EF4-FFF2-40B4-BE49-F238E27FC236}">
                <a16:creationId xmlns:a16="http://schemas.microsoft.com/office/drawing/2014/main" id="{35B5D0DF-4895-DB4F-85D9-C3FFDE55B8C8}"/>
              </a:ext>
            </a:extLst>
          </p:cNvPr>
          <p:cNvSpPr/>
          <p:nvPr userDrawn="1"/>
        </p:nvSpPr>
        <p:spPr>
          <a:xfrm>
            <a:off x="384784" y="4743413"/>
            <a:ext cx="4136901" cy="1728688"/>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chemeClr val="accent4"/>
          </a:solidFill>
          <a:ln w="6350" cap="flat">
            <a:noFill/>
            <a:prstDash val="solid"/>
            <a:miter/>
          </a:ln>
        </p:spPr>
        <p:txBody>
          <a:bodyPr rtlCol="0" anchor="ctr"/>
          <a:lstStyle/>
          <a:p>
            <a:endParaRPr lang="en-GB" sz="1351"/>
          </a:p>
        </p:txBody>
      </p:sp>
      <p:sp>
        <p:nvSpPr>
          <p:cNvPr id="10"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3" name="Text Placeholder 2">
            <a:extLst>
              <a:ext uri="{FF2B5EF4-FFF2-40B4-BE49-F238E27FC236}">
                <a16:creationId xmlns:a16="http://schemas.microsoft.com/office/drawing/2014/main" id="{F37A16D5-89FE-3B4E-BA82-DFEE96CEA3E9}"/>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a:t>
            </a:r>
            <a:br>
              <a:rPr lang="en-US"/>
            </a:br>
            <a:r>
              <a:rPr lang="en-US"/>
              <a:t>edit slide title</a:t>
            </a:r>
          </a:p>
        </p:txBody>
      </p:sp>
      <p:pic>
        <p:nvPicPr>
          <p:cNvPr id="14" name="Graphic 31">
            <a:extLst>
              <a:ext uri="{FF2B5EF4-FFF2-40B4-BE49-F238E27FC236}">
                <a16:creationId xmlns:a16="http://schemas.microsoft.com/office/drawing/2014/main" id="{B3164A13-D2CE-5342-8D75-2ADD29349675}"/>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677159320"/>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5">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7" name="Text Placeholder 4"/>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sp>
        <p:nvSpPr>
          <p:cNvPr id="13" name="Freeform 12">
            <a:extLst>
              <a:ext uri="{FF2B5EF4-FFF2-40B4-BE49-F238E27FC236}">
                <a16:creationId xmlns:a16="http://schemas.microsoft.com/office/drawing/2014/main" id="{DF3D0604-3EEB-7547-A86F-8B3EFC40A3EC}"/>
              </a:ext>
            </a:extLst>
          </p:cNvPr>
          <p:cNvSpPr/>
          <p:nvPr userDrawn="1"/>
        </p:nvSpPr>
        <p:spPr>
          <a:xfrm>
            <a:off x="384784" y="4504759"/>
            <a:ext cx="4321328" cy="1964632"/>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chemeClr val="accent4"/>
          </a:solidFill>
          <a:ln w="6350" cap="flat">
            <a:noFill/>
            <a:prstDash val="solid"/>
            <a:miter/>
          </a:ln>
        </p:spPr>
        <p:txBody>
          <a:bodyPr rtlCol="0" anchor="ctr"/>
          <a:lstStyle/>
          <a:p>
            <a:endParaRPr lang="en-GB" sz="1351"/>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2" name="Text Placeholder 2">
            <a:extLst>
              <a:ext uri="{FF2B5EF4-FFF2-40B4-BE49-F238E27FC236}">
                <a16:creationId xmlns:a16="http://schemas.microsoft.com/office/drawing/2014/main" id="{CC14CCF0-8BA3-264F-9F0E-ECBF2D299989}"/>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a:t>
            </a:r>
            <a:br>
              <a:rPr lang="en-US"/>
            </a:br>
            <a:r>
              <a:rPr lang="en-US"/>
              <a:t>edit slide title</a:t>
            </a:r>
          </a:p>
        </p:txBody>
      </p:sp>
      <p:pic>
        <p:nvPicPr>
          <p:cNvPr id="14" name="Graphic 31">
            <a:extLst>
              <a:ext uri="{FF2B5EF4-FFF2-40B4-BE49-F238E27FC236}">
                <a16:creationId xmlns:a16="http://schemas.microsoft.com/office/drawing/2014/main" id="{41CD3697-753A-0647-9FAB-C202C65A37F4}"/>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997571525"/>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6">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6" name="Text Placeholder 4">
            <a:extLst>
              <a:ext uri="{FF2B5EF4-FFF2-40B4-BE49-F238E27FC236}">
                <a16:creationId xmlns:a16="http://schemas.microsoft.com/office/drawing/2014/main" id="{D8A86F5A-A513-9341-866D-7D9CDC08496B}"/>
              </a:ext>
            </a:extLst>
          </p:cNvPr>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grpSp>
        <p:nvGrpSpPr>
          <p:cNvPr id="18" name="Group 17">
            <a:extLst>
              <a:ext uri="{FF2B5EF4-FFF2-40B4-BE49-F238E27FC236}">
                <a16:creationId xmlns:a16="http://schemas.microsoft.com/office/drawing/2014/main" id="{6583914F-58FB-B34E-8161-C66E669476AF}"/>
              </a:ext>
            </a:extLst>
          </p:cNvPr>
          <p:cNvGrpSpPr/>
          <p:nvPr userDrawn="1"/>
        </p:nvGrpSpPr>
        <p:grpSpPr>
          <a:xfrm>
            <a:off x="-562704" y="4391077"/>
            <a:ext cx="5338709" cy="2177830"/>
            <a:chOff x="-2229" y="2361812"/>
            <a:chExt cx="11067619" cy="4514835"/>
          </a:xfrm>
          <a:solidFill>
            <a:schemeClr val="accent4"/>
          </a:solidFill>
        </p:grpSpPr>
        <p:sp>
          <p:nvSpPr>
            <p:cNvPr id="19" name="Freeform 18">
              <a:extLst>
                <a:ext uri="{FF2B5EF4-FFF2-40B4-BE49-F238E27FC236}">
                  <a16:creationId xmlns:a16="http://schemas.microsoft.com/office/drawing/2014/main" id="{E1FD4820-850C-3047-9711-AD5DD789A3DD}"/>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20" name="Freeform 19">
              <a:extLst>
                <a:ext uri="{FF2B5EF4-FFF2-40B4-BE49-F238E27FC236}">
                  <a16:creationId xmlns:a16="http://schemas.microsoft.com/office/drawing/2014/main" id="{E3AE8E64-5267-3141-A055-FBE33FE8BF5B}"/>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1" name="Freeform 20">
              <a:extLst>
                <a:ext uri="{FF2B5EF4-FFF2-40B4-BE49-F238E27FC236}">
                  <a16:creationId xmlns:a16="http://schemas.microsoft.com/office/drawing/2014/main" id="{A4413C9C-C76C-B642-B162-F8DBD3B14B9D}"/>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sp>
        <p:nvSpPr>
          <p:cNvPr id="12" name="Text Placeholder 2">
            <a:extLst>
              <a:ext uri="{FF2B5EF4-FFF2-40B4-BE49-F238E27FC236}">
                <a16:creationId xmlns:a16="http://schemas.microsoft.com/office/drawing/2014/main" id="{5A5CFF8B-1DAA-6C49-BE97-25191944300E}"/>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a:t>
            </a:r>
            <a:br>
              <a:rPr lang="en-US"/>
            </a:br>
            <a:r>
              <a:rPr lang="en-US"/>
              <a:t>edit slide title</a:t>
            </a:r>
          </a:p>
        </p:txBody>
      </p:sp>
      <p:pic>
        <p:nvPicPr>
          <p:cNvPr id="13" name="Graphic 31">
            <a:extLst>
              <a:ext uri="{FF2B5EF4-FFF2-40B4-BE49-F238E27FC236}">
                <a16:creationId xmlns:a16="http://schemas.microsoft.com/office/drawing/2014/main" id="{F0A764D6-0F7D-EB44-A897-7F9C735CB5F7}"/>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240780324"/>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_Meet &amp; Greet">
    <p:bg>
      <p:bgPr>
        <a:solidFill>
          <a:schemeClr val="tx2"/>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58679AE-C215-C04E-A156-9D6D5003D403}"/>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687102" y="0"/>
            <a:ext cx="8504898" cy="6858000"/>
          </a:xfrm>
          <a:prstGeom prst="rect">
            <a:avLst/>
          </a:prstGeom>
        </p:spPr>
      </p:pic>
      <p:pic>
        <p:nvPicPr>
          <p:cNvPr id="16"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69739" y="377825"/>
            <a:ext cx="738525" cy="522000"/>
          </a:xfrm>
          <a:prstGeom prst="rect">
            <a:avLst/>
          </a:prstGeom>
        </p:spPr>
      </p:pic>
      <p:sp>
        <p:nvSpPr>
          <p:cNvPr id="17"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1706477"/>
            <a:ext cx="5627171" cy="808123"/>
          </a:xfrm>
        </p:spPr>
        <p:txBody>
          <a:bodyPr anchor="t" anchorCtr="0">
            <a:noAutofit/>
          </a:bodyPr>
          <a:lstStyle>
            <a:lvl1pPr algn="l">
              <a:lnSpc>
                <a:spcPts val="6000"/>
              </a:lnSpc>
              <a:defRPr sz="4000">
                <a:solidFill>
                  <a:srgbClr val="004050"/>
                </a:solidFill>
              </a:defRPr>
            </a:lvl1pPr>
          </a:lstStyle>
          <a:p>
            <a:r>
              <a:rPr lang="en-US" noProof="0"/>
              <a:t>Meet &amp; Greet</a:t>
            </a:r>
            <a:endParaRPr lang="en-GB" noProof="0"/>
          </a:p>
        </p:txBody>
      </p:sp>
      <p:sp>
        <p:nvSpPr>
          <p:cNvPr id="18" name="Text Placeholder 3"/>
          <p:cNvSpPr>
            <a:spLocks noGrp="1"/>
          </p:cNvSpPr>
          <p:nvPr>
            <p:ph type="body" sz="quarter" idx="10" hasCustomPrompt="1"/>
          </p:nvPr>
        </p:nvSpPr>
        <p:spPr>
          <a:xfrm>
            <a:off x="384785" y="2757463"/>
            <a:ext cx="4679121" cy="709613"/>
          </a:xfrm>
        </p:spPr>
        <p:txBody>
          <a:bodyPr/>
          <a:lstStyle>
            <a:lvl1pPr>
              <a:lnSpc>
                <a:spcPct val="100000"/>
              </a:lnSpc>
              <a:defRPr b="1" baseline="0"/>
            </a:lvl1pPr>
          </a:lstStyle>
          <a:p>
            <a:pPr lvl="0"/>
            <a:r>
              <a:rPr lang="en-US"/>
              <a:t>Click to edit instructions</a:t>
            </a:r>
          </a:p>
        </p:txBody>
      </p:sp>
    </p:spTree>
    <p:extLst>
      <p:ext uri="{BB962C8B-B14F-4D97-AF65-F5344CB8AC3E}">
        <p14:creationId xmlns:p14="http://schemas.microsoft.com/office/powerpoint/2010/main" val="1693349831"/>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7">
    <p:spTree>
      <p:nvGrpSpPr>
        <p:cNvPr id="1" name=""/>
        <p:cNvGrpSpPr/>
        <p:nvPr/>
      </p:nvGrpSpPr>
      <p:grpSpPr>
        <a:xfrm>
          <a:off x="0" y="0"/>
          <a:ext cx="0" cy="0"/>
          <a:chOff x="0" y="0"/>
          <a:chExt cx="0" cy="0"/>
        </a:xfrm>
      </p:grpSpPr>
      <p:sp>
        <p:nvSpPr>
          <p:cNvPr id="6" name="Rectangle 5"/>
          <p:cNvSpPr/>
          <p:nvPr userDrawn="1"/>
        </p:nvSpPr>
        <p:spPr>
          <a:xfrm>
            <a:off x="0" y="0"/>
            <a:ext cx="4070352"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1" name="Freeform 10">
            <a:extLst>
              <a:ext uri="{FF2B5EF4-FFF2-40B4-BE49-F238E27FC236}">
                <a16:creationId xmlns:a16="http://schemas.microsoft.com/office/drawing/2014/main" id="{8857B351-2725-8440-AA09-147EA78EACC8}"/>
              </a:ext>
            </a:extLst>
          </p:cNvPr>
          <p:cNvSpPr/>
          <p:nvPr userDrawn="1"/>
        </p:nvSpPr>
        <p:spPr>
          <a:xfrm>
            <a:off x="-84149" y="4328581"/>
            <a:ext cx="4637893" cy="1993841"/>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accent4"/>
          </a:solidFill>
          <a:ln w="6350" cap="flat">
            <a:noFill/>
            <a:prstDash val="solid"/>
            <a:miter/>
          </a:ln>
        </p:spPr>
        <p:txBody>
          <a:bodyPr rtlCol="0" anchor="ctr"/>
          <a:lstStyle/>
          <a:p>
            <a:endParaRPr lang="en-GB"/>
          </a:p>
        </p:txBody>
      </p:sp>
      <p:sp>
        <p:nvSpPr>
          <p:cNvPr id="12" name="Text Placeholder 4">
            <a:extLst>
              <a:ext uri="{FF2B5EF4-FFF2-40B4-BE49-F238E27FC236}">
                <a16:creationId xmlns:a16="http://schemas.microsoft.com/office/drawing/2014/main" id="{38D7BEBB-3A9D-CE4F-9ABE-4764209FC9CD}"/>
              </a:ext>
            </a:extLst>
          </p:cNvPr>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sp>
        <p:nvSpPr>
          <p:cNvPr id="10" name="Text Placeholder 2">
            <a:extLst>
              <a:ext uri="{FF2B5EF4-FFF2-40B4-BE49-F238E27FC236}">
                <a16:creationId xmlns:a16="http://schemas.microsoft.com/office/drawing/2014/main" id="{A451FE4A-F1CC-BF41-8328-846960CA95E5}"/>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a:t>
            </a:r>
            <a:br>
              <a:rPr lang="en-US"/>
            </a:br>
            <a:r>
              <a:rPr lang="en-US"/>
              <a:t>edit slide title</a:t>
            </a:r>
          </a:p>
        </p:txBody>
      </p:sp>
      <p:pic>
        <p:nvPicPr>
          <p:cNvPr id="14" name="Graphic 31">
            <a:extLst>
              <a:ext uri="{FF2B5EF4-FFF2-40B4-BE49-F238E27FC236}">
                <a16:creationId xmlns:a16="http://schemas.microsoft.com/office/drawing/2014/main" id="{BCFD0822-3499-0C44-8A3C-3118EA298E66}"/>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765114620"/>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userDrawn="1">
  <p:cSld name="Arrow Left 01">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7" name="Text Placeholder 4">
            <a:extLst>
              <a:ext uri="{FF2B5EF4-FFF2-40B4-BE49-F238E27FC236}">
                <a16:creationId xmlns:a16="http://schemas.microsoft.com/office/drawing/2014/main" id="{89A70FBC-EACC-CB4D-8FF2-D940F6554594}"/>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Title needs to be in sentence case</a:t>
            </a:r>
          </a:p>
        </p:txBody>
      </p:sp>
      <p:sp>
        <p:nvSpPr>
          <p:cNvPr id="10" name="Freeform 9">
            <a:extLst>
              <a:ext uri="{FF2B5EF4-FFF2-40B4-BE49-F238E27FC236}">
                <a16:creationId xmlns:a16="http://schemas.microsoft.com/office/drawing/2014/main" id="{E3AD9FC4-14AA-FE45-A908-CEA608187AD1}"/>
              </a:ext>
            </a:extLst>
          </p:cNvPr>
          <p:cNvSpPr/>
          <p:nvPr userDrawn="1"/>
        </p:nvSpPr>
        <p:spPr>
          <a:xfrm>
            <a:off x="760702" y="4249625"/>
            <a:ext cx="4001620" cy="1963059"/>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accent4"/>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1921621050"/>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userDrawn="1">
  <p:cSld name="Arrow Left 02">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Title needs to be in sentence case</a:t>
            </a:r>
          </a:p>
        </p:txBody>
      </p:sp>
      <p:sp>
        <p:nvSpPr>
          <p:cNvPr id="10" name="Freeform 9">
            <a:extLst>
              <a:ext uri="{FF2B5EF4-FFF2-40B4-BE49-F238E27FC236}">
                <a16:creationId xmlns:a16="http://schemas.microsoft.com/office/drawing/2014/main" id="{B8FDF2C7-07B4-C044-8A2A-5A95A38A7A75}"/>
              </a:ext>
            </a:extLst>
          </p:cNvPr>
          <p:cNvSpPr/>
          <p:nvPr userDrawn="1"/>
        </p:nvSpPr>
        <p:spPr>
          <a:xfrm>
            <a:off x="532679" y="4057904"/>
            <a:ext cx="4344121" cy="2131078"/>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accent4"/>
          </a:solidFill>
          <a:ln w="6350" cap="flat">
            <a:noFill/>
            <a:prstDash val="solid"/>
            <a:miter/>
          </a:ln>
        </p:spPr>
        <p:txBody>
          <a:bodyPr rtlCol="0" anchor="ctr"/>
          <a:lstStyle/>
          <a:p>
            <a:endParaRPr lang="en-GB" sz="1351"/>
          </a:p>
        </p:txBody>
      </p:sp>
      <p:sp>
        <p:nvSpPr>
          <p:cNvPr id="11" name="Rectangle 10">
            <a:extLst>
              <a:ext uri="{FF2B5EF4-FFF2-40B4-BE49-F238E27FC236}">
                <a16:creationId xmlns:a16="http://schemas.microsoft.com/office/drawing/2014/main" id="{A877B1AE-DDD5-344B-B1BD-90E64517C1BF}"/>
              </a:ext>
            </a:extLst>
          </p:cNvPr>
          <p:cNvSpPr/>
          <p:nvPr userDrawn="1"/>
        </p:nvSpPr>
        <p:spPr>
          <a:xfrm>
            <a:off x="0" y="4968240"/>
            <a:ext cx="738525" cy="3309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 Placeholder 4">
            <a:extLst>
              <a:ext uri="{FF2B5EF4-FFF2-40B4-BE49-F238E27FC236}">
                <a16:creationId xmlns:a16="http://schemas.microsoft.com/office/drawing/2014/main" id="{09930038-7324-754A-9850-A216F52D7ED9}"/>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3384417970"/>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userDrawn="1">
  <p:cSld name="Arrow Left 03">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Title needs to be in sentence case</a:t>
            </a:r>
          </a:p>
        </p:txBody>
      </p:sp>
      <p:sp>
        <p:nvSpPr>
          <p:cNvPr id="11" name="Freeform 10">
            <a:extLst>
              <a:ext uri="{FF2B5EF4-FFF2-40B4-BE49-F238E27FC236}">
                <a16:creationId xmlns:a16="http://schemas.microsoft.com/office/drawing/2014/main" id="{F7F1DFDE-2237-1A41-BE09-8566981A4A31}"/>
              </a:ext>
            </a:extLst>
          </p:cNvPr>
          <p:cNvSpPr/>
          <p:nvPr userDrawn="1"/>
        </p:nvSpPr>
        <p:spPr>
          <a:xfrm>
            <a:off x="1236864" y="4142571"/>
            <a:ext cx="3512936" cy="3996435"/>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chemeClr val="accent4"/>
          </a:solidFill>
          <a:ln w="6350" cap="flat">
            <a:noFill/>
            <a:prstDash val="solid"/>
            <a:miter/>
          </a:ln>
        </p:spPr>
        <p:txBody>
          <a:bodyPr rtlCol="0" anchor="ctr"/>
          <a:lstStyle/>
          <a:p>
            <a:endParaRPr lang="en-GB"/>
          </a:p>
        </p:txBody>
      </p:sp>
      <p:sp>
        <p:nvSpPr>
          <p:cNvPr id="10" name="Text Placeholder 4">
            <a:extLst>
              <a:ext uri="{FF2B5EF4-FFF2-40B4-BE49-F238E27FC236}">
                <a16:creationId xmlns:a16="http://schemas.microsoft.com/office/drawing/2014/main" id="{CDF1ACB8-AF73-DE42-B25D-407198650B9A}"/>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1635292784"/>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userDrawn="1">
  <p:cSld name="Arrow Left 04">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10" name="Graphic 31">
            <a:extLst>
              <a:ext uri="{FF2B5EF4-FFF2-40B4-BE49-F238E27FC236}">
                <a16:creationId xmlns:a16="http://schemas.microsoft.com/office/drawing/2014/main" id="{CCC3FDA3-772C-6242-A8B9-D7125563CE8C}"/>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Text Placeholder 2">
            <a:extLst>
              <a:ext uri="{FF2B5EF4-FFF2-40B4-BE49-F238E27FC236}">
                <a16:creationId xmlns:a16="http://schemas.microsoft.com/office/drawing/2014/main" id="{43AE319F-CE2E-AE43-9BFF-5538F7EE6AF1}"/>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Title needs to be in sentence case</a:t>
            </a:r>
          </a:p>
        </p:txBody>
      </p:sp>
      <p:sp>
        <p:nvSpPr>
          <p:cNvPr id="15" name="Freeform 14">
            <a:extLst>
              <a:ext uri="{FF2B5EF4-FFF2-40B4-BE49-F238E27FC236}">
                <a16:creationId xmlns:a16="http://schemas.microsoft.com/office/drawing/2014/main" id="{C80F07E2-51B4-654E-A1CA-3B756AF75623}"/>
              </a:ext>
            </a:extLst>
          </p:cNvPr>
          <p:cNvSpPr/>
          <p:nvPr userDrawn="1"/>
        </p:nvSpPr>
        <p:spPr>
          <a:xfrm>
            <a:off x="843210" y="4431729"/>
            <a:ext cx="4136901" cy="1728688"/>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chemeClr val="accent3"/>
          </a:solidFill>
          <a:ln w="6350" cap="flat">
            <a:noFill/>
            <a:prstDash val="solid"/>
            <a:miter/>
          </a:ln>
        </p:spPr>
        <p:txBody>
          <a:bodyPr rtlCol="0" anchor="ctr"/>
          <a:lstStyle/>
          <a:p>
            <a:endParaRPr lang="en-GB" sz="1351"/>
          </a:p>
        </p:txBody>
      </p:sp>
      <p:sp>
        <p:nvSpPr>
          <p:cNvPr id="7" name="Text Placeholder 4">
            <a:extLst>
              <a:ext uri="{FF2B5EF4-FFF2-40B4-BE49-F238E27FC236}">
                <a16:creationId xmlns:a16="http://schemas.microsoft.com/office/drawing/2014/main" id="{E45BD70D-705E-6C48-85F0-2B8B8D29C241}"/>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356039461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userDrawn="1">
  <p:cSld name="Arrow Left_05">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Title needs to be in sentence case</a:t>
            </a:r>
          </a:p>
        </p:txBody>
      </p:sp>
      <p:sp>
        <p:nvSpPr>
          <p:cNvPr id="12" name="Freeform 11">
            <a:extLst>
              <a:ext uri="{FF2B5EF4-FFF2-40B4-BE49-F238E27FC236}">
                <a16:creationId xmlns:a16="http://schemas.microsoft.com/office/drawing/2014/main" id="{5AFE35B4-921A-C145-8647-3DC89DF1E25E}"/>
              </a:ext>
            </a:extLst>
          </p:cNvPr>
          <p:cNvSpPr/>
          <p:nvPr userDrawn="1"/>
        </p:nvSpPr>
        <p:spPr>
          <a:xfrm>
            <a:off x="532679" y="4141127"/>
            <a:ext cx="4321328" cy="1964632"/>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chemeClr val="accent3"/>
          </a:solidFill>
          <a:ln w="6350" cap="flat">
            <a:noFill/>
            <a:prstDash val="solid"/>
            <a:miter/>
          </a:ln>
        </p:spPr>
        <p:txBody>
          <a:bodyPr rtlCol="0" anchor="ctr"/>
          <a:lstStyle/>
          <a:p>
            <a:endParaRPr lang="en-GB" sz="1351"/>
          </a:p>
        </p:txBody>
      </p:sp>
      <p:sp>
        <p:nvSpPr>
          <p:cNvPr id="10" name="Text Placeholder 4">
            <a:extLst>
              <a:ext uri="{FF2B5EF4-FFF2-40B4-BE49-F238E27FC236}">
                <a16:creationId xmlns:a16="http://schemas.microsoft.com/office/drawing/2014/main" id="{61090407-4F3B-F847-A7AB-C8C0EFB28AF1}"/>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4272302606"/>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userDrawn="1">
  <p:cSld name="Arrow Left 06">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grpSp>
        <p:nvGrpSpPr>
          <p:cNvPr id="19" name="Group 18"/>
          <p:cNvGrpSpPr/>
          <p:nvPr userDrawn="1"/>
        </p:nvGrpSpPr>
        <p:grpSpPr>
          <a:xfrm>
            <a:off x="-754639" y="4113557"/>
            <a:ext cx="5797612" cy="2365031"/>
            <a:chOff x="-2229" y="2361812"/>
            <a:chExt cx="11067619" cy="4514835"/>
          </a:xfrm>
          <a:solidFill>
            <a:schemeClr val="accent3"/>
          </a:solidFill>
        </p:grpSpPr>
        <p:sp>
          <p:nvSpPr>
            <p:cNvPr id="20" name="Freeform 19">
              <a:extLst>
                <a:ext uri="{FF2B5EF4-FFF2-40B4-BE49-F238E27FC236}">
                  <a16:creationId xmlns:a16="http://schemas.microsoft.com/office/drawing/2014/main" id="{2F450B4C-241D-A544-BBEF-175E01D6A139}"/>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21" name="Freeform 20">
              <a:extLst>
                <a:ext uri="{FF2B5EF4-FFF2-40B4-BE49-F238E27FC236}">
                  <a16:creationId xmlns:a16="http://schemas.microsoft.com/office/drawing/2014/main" id="{17BA7C41-EA1C-2F4D-90C7-EC472AB85B8A}"/>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2" name="Freeform 21">
              <a:extLst>
                <a:ext uri="{FF2B5EF4-FFF2-40B4-BE49-F238E27FC236}">
                  <a16:creationId xmlns:a16="http://schemas.microsoft.com/office/drawing/2014/main" id="{2F450B4C-241D-A544-BBEF-175E01D6A139}"/>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pic>
        <p:nvPicPr>
          <p:cNvPr id="10" name="Graphic 31">
            <a:extLst>
              <a:ext uri="{FF2B5EF4-FFF2-40B4-BE49-F238E27FC236}">
                <a16:creationId xmlns:a16="http://schemas.microsoft.com/office/drawing/2014/main" id="{CCC3FDA3-772C-6242-A8B9-D7125563CE8C}"/>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Text Placeholder 2">
            <a:extLst>
              <a:ext uri="{FF2B5EF4-FFF2-40B4-BE49-F238E27FC236}">
                <a16:creationId xmlns:a16="http://schemas.microsoft.com/office/drawing/2014/main" id="{43AE319F-CE2E-AE43-9BFF-5538F7EE6AF1}"/>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Title needs to be in sentence case</a:t>
            </a:r>
          </a:p>
        </p:txBody>
      </p:sp>
      <p:sp>
        <p:nvSpPr>
          <p:cNvPr id="11" name="Text Placeholder 4">
            <a:extLst>
              <a:ext uri="{FF2B5EF4-FFF2-40B4-BE49-F238E27FC236}">
                <a16:creationId xmlns:a16="http://schemas.microsoft.com/office/drawing/2014/main" id="{E49C0454-8721-7947-A56E-58D569350C28}"/>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3060523908"/>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Arrow Left_07">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3" name="Freeform 12">
            <a:extLst>
              <a:ext uri="{FF2B5EF4-FFF2-40B4-BE49-F238E27FC236}">
                <a16:creationId xmlns:a16="http://schemas.microsoft.com/office/drawing/2014/main" id="{BA8E277A-0AB8-D043-A382-89558AF5F60C}"/>
              </a:ext>
            </a:extLst>
          </p:cNvPr>
          <p:cNvSpPr/>
          <p:nvPr userDrawn="1"/>
        </p:nvSpPr>
        <p:spPr>
          <a:xfrm>
            <a:off x="-533400" y="4101323"/>
            <a:ext cx="5300406" cy="2250265"/>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accent3"/>
          </a:solidFill>
          <a:ln w="6350" cap="flat">
            <a:noFill/>
            <a:prstDash val="solid"/>
            <a:miter/>
          </a:ln>
        </p:spPr>
        <p:txBody>
          <a:bodyPr rtlCol="0" anchor="ctr"/>
          <a:lstStyle/>
          <a:p>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Title needs to be in sentence case</a:t>
            </a:r>
          </a:p>
        </p:txBody>
      </p:sp>
      <p:sp>
        <p:nvSpPr>
          <p:cNvPr id="10" name="Text Placeholder 4">
            <a:extLst>
              <a:ext uri="{FF2B5EF4-FFF2-40B4-BE49-F238E27FC236}">
                <a16:creationId xmlns:a16="http://schemas.microsoft.com/office/drawing/2014/main" id="{E98B0132-AE9F-DA4C-9229-D8371E10A716}"/>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2221914803"/>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ext and Image (half screen) 01">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5" name="Text Placeholder 7">
            <a:extLst>
              <a:ext uri="{FF2B5EF4-FFF2-40B4-BE49-F238E27FC236}">
                <a16:creationId xmlns:a16="http://schemas.microsoft.com/office/drawing/2014/main" id="{DC08678F-C010-7546-A7A1-17A104779427}"/>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
        <p:nvSpPr>
          <p:cNvPr id="16" name="Freeform 15">
            <a:extLst>
              <a:ext uri="{FF2B5EF4-FFF2-40B4-BE49-F238E27FC236}">
                <a16:creationId xmlns:a16="http://schemas.microsoft.com/office/drawing/2014/main" id="{C244723F-EF77-3046-B511-E60DA7907AC2}"/>
              </a:ext>
            </a:extLst>
          </p:cNvPr>
          <p:cNvSpPr/>
          <p:nvPr userDrawn="1"/>
        </p:nvSpPr>
        <p:spPr>
          <a:xfrm>
            <a:off x="2422102" y="4970822"/>
            <a:ext cx="3546719" cy="1739900"/>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accent3"/>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341078062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ext and Image (half screen) 02">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9" name="Freeform 8">
            <a:extLst>
              <a:ext uri="{FF2B5EF4-FFF2-40B4-BE49-F238E27FC236}">
                <a16:creationId xmlns:a16="http://schemas.microsoft.com/office/drawing/2014/main" id="{0469B6E3-6CD5-4D4F-A57C-003069CEB064}"/>
              </a:ext>
            </a:extLst>
          </p:cNvPr>
          <p:cNvSpPr/>
          <p:nvPr userDrawn="1"/>
        </p:nvSpPr>
        <p:spPr>
          <a:xfrm>
            <a:off x="1789084" y="4890533"/>
            <a:ext cx="4478918" cy="2197205"/>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accent3"/>
          </a:solidFill>
          <a:ln w="6350" cap="flat">
            <a:noFill/>
            <a:prstDash val="solid"/>
            <a:miter/>
          </a:ln>
        </p:spPr>
        <p:txBody>
          <a:bodyPr rtlCol="0" anchor="ctr"/>
          <a:lstStyle/>
          <a:p>
            <a:endParaRPr lang="en-GB" sz="1351"/>
          </a:p>
        </p:txBody>
      </p:sp>
      <p:sp>
        <p:nvSpPr>
          <p:cNvPr id="10" name="Rectangle 9">
            <a:extLst>
              <a:ext uri="{FF2B5EF4-FFF2-40B4-BE49-F238E27FC236}">
                <a16:creationId xmlns:a16="http://schemas.microsoft.com/office/drawing/2014/main" id="{01838B36-A078-CF4D-A693-2C3B6B5F0CD6}"/>
              </a:ext>
            </a:extLst>
          </p:cNvPr>
          <p:cNvSpPr/>
          <p:nvPr userDrawn="1"/>
        </p:nvSpPr>
        <p:spPr>
          <a:xfrm>
            <a:off x="0" y="5832402"/>
            <a:ext cx="3047640" cy="33886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 Placeholder 7">
            <a:extLst>
              <a:ext uri="{FF2B5EF4-FFF2-40B4-BE49-F238E27FC236}">
                <a16:creationId xmlns:a16="http://schemas.microsoft.com/office/drawing/2014/main" id="{A46C840F-99B2-8C4C-A37D-F1F388F0C20C}"/>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4148623835"/>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Section Divider_01">
    <p:bg>
      <p:bgPr>
        <a:solidFill>
          <a:schemeClr val="tx2"/>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51C13B23-0164-1C4E-9E7A-3F1ECA7824F7}"/>
              </a:ext>
            </a:extLst>
          </p:cNvPr>
          <p:cNvGrpSpPr/>
          <p:nvPr userDrawn="1"/>
        </p:nvGrpSpPr>
        <p:grpSpPr>
          <a:xfrm>
            <a:off x="3297653" y="2366579"/>
            <a:ext cx="7767721" cy="4491421"/>
            <a:chOff x="7799133" y="1870745"/>
            <a:chExt cx="1010349" cy="584292"/>
          </a:xfrm>
          <a:solidFill>
            <a:srgbClr val="004050"/>
          </a:solidFill>
        </p:grpSpPr>
        <p:sp>
          <p:nvSpPr>
            <p:cNvPr id="10" name="Freeform 9">
              <a:extLst>
                <a:ext uri="{FF2B5EF4-FFF2-40B4-BE49-F238E27FC236}">
                  <a16:creationId xmlns:a16="http://schemas.microsoft.com/office/drawing/2014/main" id="{2F450B4C-241D-A544-BBEF-175E01D6A139}"/>
                </a:ext>
              </a:extLst>
            </p:cNvPr>
            <p:cNvSpPr/>
            <p:nvPr/>
          </p:nvSpPr>
          <p:spPr>
            <a:xfrm>
              <a:off x="7799260" y="1870745"/>
              <a:ext cx="749300" cy="247650"/>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9300" h="247650">
                  <a:moveTo>
                    <a:pt x="749871" y="248186"/>
                  </a:moveTo>
                  <a:lnTo>
                    <a:pt x="0" y="248186"/>
                  </a:lnTo>
                  <a:lnTo>
                    <a:pt x="0" y="192497"/>
                  </a:lnTo>
                  <a:lnTo>
                    <a:pt x="603885" y="192497"/>
                  </a:lnTo>
                  <a:cubicBezTo>
                    <a:pt x="546036" y="134140"/>
                    <a:pt x="492760" y="74768"/>
                    <a:pt x="457200" y="219"/>
                  </a:cubicBezTo>
                  <a:cubicBezTo>
                    <a:pt x="477583" y="219"/>
                    <a:pt x="496443" y="854"/>
                    <a:pt x="515239" y="219"/>
                  </a:cubicBezTo>
                  <a:cubicBezTo>
                    <a:pt x="524031" y="-1141"/>
                    <a:pt x="532543" y="3956"/>
                    <a:pt x="535495" y="12347"/>
                  </a:cubicBezTo>
                  <a:cubicBezTo>
                    <a:pt x="553057" y="45816"/>
                    <a:pt x="574730" y="76961"/>
                    <a:pt x="600011" y="105057"/>
                  </a:cubicBezTo>
                  <a:cubicBezTo>
                    <a:pt x="643639" y="155126"/>
                    <a:pt x="691855" y="201004"/>
                    <a:pt x="744030" y="242090"/>
                  </a:cubicBezTo>
                  <a:cubicBezTo>
                    <a:pt x="745808" y="243551"/>
                    <a:pt x="747585" y="245011"/>
                    <a:pt x="749236" y="246535"/>
                  </a:cubicBezTo>
                  <a:cubicBezTo>
                    <a:pt x="749554" y="246599"/>
                    <a:pt x="749554" y="247170"/>
                    <a:pt x="749871" y="248186"/>
                  </a:cubicBezTo>
                  <a:close/>
                </a:path>
              </a:pathLst>
            </a:custGeom>
            <a:grpFill/>
            <a:ln w="6350" cap="flat">
              <a:noFill/>
              <a:prstDash val="solid"/>
              <a:miter/>
            </a:ln>
          </p:spPr>
          <p:txBody>
            <a:bodyPr rtlCol="0" anchor="ctr"/>
            <a:lstStyle/>
            <a:p>
              <a:endParaRPr lang="en-GB" sz="1351"/>
            </a:p>
          </p:txBody>
        </p:sp>
        <p:sp>
          <p:nvSpPr>
            <p:cNvPr id="11" name="Freeform 10">
              <a:extLst>
                <a:ext uri="{FF2B5EF4-FFF2-40B4-BE49-F238E27FC236}">
                  <a16:creationId xmlns:a16="http://schemas.microsoft.com/office/drawing/2014/main" id="{9B9C1B07-7BAD-DD4F-97E1-2FD89B2D1C40}"/>
                </a:ext>
              </a:extLst>
            </p:cNvPr>
            <p:cNvSpPr/>
            <p:nvPr/>
          </p:nvSpPr>
          <p:spPr>
            <a:xfrm>
              <a:off x="7799133" y="2208657"/>
              <a:ext cx="749300" cy="241300"/>
            </a:xfrm>
            <a:custGeom>
              <a:avLst/>
              <a:gdLst>
                <a:gd name="connsiteX0" fmla="*/ 601091 w 749300"/>
                <a:gd name="connsiteY0" fmla="*/ 55689 h 241300"/>
                <a:gd name="connsiteX1" fmla="*/ 0 w 749300"/>
                <a:gd name="connsiteY1" fmla="*/ 55689 h 241300"/>
                <a:gd name="connsiteX2" fmla="*/ 0 w 749300"/>
                <a:gd name="connsiteY2" fmla="*/ 0 h 241300"/>
                <a:gd name="connsiteX3" fmla="*/ 751269 w 749300"/>
                <a:gd name="connsiteY3" fmla="*/ 0 h 241300"/>
                <a:gd name="connsiteX4" fmla="*/ 720598 w 749300"/>
                <a:gd name="connsiteY4" fmla="*/ 25845 h 241300"/>
                <a:gd name="connsiteX5" fmla="*/ 586550 w 749300"/>
                <a:gd name="connsiteY5" fmla="*/ 159893 h 241300"/>
                <a:gd name="connsiteX6" fmla="*/ 531813 w 749300"/>
                <a:gd name="connsiteY6" fmla="*/ 241871 h 241300"/>
                <a:gd name="connsiteX7" fmla="*/ 524701 w 749300"/>
                <a:gd name="connsiteY7" fmla="*/ 246824 h 241300"/>
                <a:gd name="connsiteX8" fmla="*/ 461835 w 749300"/>
                <a:gd name="connsiteY8" fmla="*/ 246824 h 241300"/>
                <a:gd name="connsiteX9" fmla="*/ 458216 w 749300"/>
                <a:gd name="connsiteY9" fmla="*/ 246317 h 241300"/>
                <a:gd name="connsiteX10" fmla="*/ 522478 w 749300"/>
                <a:gd name="connsiteY10" fmla="*/ 144717 h 241300"/>
                <a:gd name="connsiteX11" fmla="*/ 601091 w 749300"/>
                <a:gd name="connsiteY11" fmla="*/ 55689 h 241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9300" h="241300">
                  <a:moveTo>
                    <a:pt x="601091" y="55689"/>
                  </a:moveTo>
                  <a:lnTo>
                    <a:pt x="0" y="55689"/>
                  </a:lnTo>
                  <a:lnTo>
                    <a:pt x="0" y="0"/>
                  </a:lnTo>
                  <a:lnTo>
                    <a:pt x="751269" y="0"/>
                  </a:lnTo>
                  <a:cubicBezTo>
                    <a:pt x="740220" y="9335"/>
                    <a:pt x="730377" y="17526"/>
                    <a:pt x="720598" y="25845"/>
                  </a:cubicBezTo>
                  <a:cubicBezTo>
                    <a:pt x="672008" y="66441"/>
                    <a:pt x="627146" y="111303"/>
                    <a:pt x="586550" y="159893"/>
                  </a:cubicBezTo>
                  <a:cubicBezTo>
                    <a:pt x="565442" y="185196"/>
                    <a:pt x="547093" y="212678"/>
                    <a:pt x="531813" y="241871"/>
                  </a:cubicBezTo>
                  <a:cubicBezTo>
                    <a:pt x="530328" y="244527"/>
                    <a:pt x="527706" y="246353"/>
                    <a:pt x="524701" y="246824"/>
                  </a:cubicBezTo>
                  <a:cubicBezTo>
                    <a:pt x="503746" y="247205"/>
                    <a:pt x="482791" y="246824"/>
                    <a:pt x="461835" y="246824"/>
                  </a:cubicBezTo>
                  <a:cubicBezTo>
                    <a:pt x="460621" y="246721"/>
                    <a:pt x="459412" y="246551"/>
                    <a:pt x="458216" y="246317"/>
                  </a:cubicBezTo>
                  <a:cubicBezTo>
                    <a:pt x="475005" y="209733"/>
                    <a:pt x="496619" y="175563"/>
                    <a:pt x="522478" y="144717"/>
                  </a:cubicBezTo>
                  <a:cubicBezTo>
                    <a:pt x="547751" y="114554"/>
                    <a:pt x="574802" y="85471"/>
                    <a:pt x="601091" y="55689"/>
                  </a:cubicBezTo>
                  <a:close/>
                </a:path>
              </a:pathLst>
            </a:custGeom>
            <a:grpFill/>
            <a:ln w="6350" cap="flat">
              <a:noFill/>
              <a:prstDash val="solid"/>
              <a:miter/>
            </a:ln>
          </p:spPr>
          <p:txBody>
            <a:bodyPr rtlCol="0" anchor="ctr"/>
            <a:lstStyle/>
            <a:p>
              <a:endParaRPr lang="en-GB" sz="1351"/>
            </a:p>
          </p:txBody>
        </p:sp>
        <p:sp>
          <p:nvSpPr>
            <p:cNvPr id="13" name="Freeform 12">
              <a:extLst>
                <a:ext uri="{FF2B5EF4-FFF2-40B4-BE49-F238E27FC236}">
                  <a16:creationId xmlns:a16="http://schemas.microsoft.com/office/drawing/2014/main" id="{17BA7C41-EA1C-2F4D-90C7-EC472AB85B8A}"/>
                </a:ext>
              </a:extLst>
            </p:cNvPr>
            <p:cNvSpPr/>
            <p:nvPr/>
          </p:nvSpPr>
          <p:spPr>
            <a:xfrm>
              <a:off x="8428482" y="1870837"/>
              <a:ext cx="381000" cy="584200"/>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sz="1351"/>
            </a:p>
          </p:txBody>
        </p:sp>
      </p:grpSp>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1169541"/>
            <a:ext cx="5627171" cy="2277604"/>
          </a:xfrm>
        </p:spPr>
        <p:txBody>
          <a:bodyPr anchor="b" anchorCtr="0">
            <a:noAutofit/>
          </a:bodyPr>
          <a:lstStyle>
            <a:lvl1pPr algn="l">
              <a:lnSpc>
                <a:spcPct val="100000"/>
              </a:lnSpc>
              <a:defRPr sz="4000">
                <a:solidFill>
                  <a:srgbClr val="004050"/>
                </a:solidFill>
              </a:defRPr>
            </a:lvl1pPr>
          </a:lstStyle>
          <a:p>
            <a:r>
              <a:rPr lang="en-US" noProof="0"/>
              <a:t>CLICK TO EDIT TITLE</a:t>
            </a:r>
            <a:endParaRPr lang="en-GB" noProof="0"/>
          </a:p>
        </p:txBody>
      </p:sp>
      <p:sp>
        <p:nvSpPr>
          <p:cNvPr id="2" name="Rectangle 1"/>
          <p:cNvSpPr/>
          <p:nvPr userDrawn="1"/>
        </p:nvSpPr>
        <p:spPr>
          <a:xfrm>
            <a:off x="0" y="3843795"/>
            <a:ext cx="8229600" cy="432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14" name="Rectangle 13"/>
          <p:cNvSpPr/>
          <p:nvPr userDrawn="1"/>
        </p:nvSpPr>
        <p:spPr>
          <a:xfrm>
            <a:off x="-10131" y="4967139"/>
            <a:ext cx="8239732" cy="432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pic>
        <p:nvPicPr>
          <p:cNvPr id="15"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1474306137"/>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ext and Image (half screen) 03">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4" name="Freeform 13">
            <a:extLst>
              <a:ext uri="{FF2B5EF4-FFF2-40B4-BE49-F238E27FC236}">
                <a16:creationId xmlns:a16="http://schemas.microsoft.com/office/drawing/2014/main" id="{B3ABDBCC-56D7-7941-A0AC-0A070DEBA30C}"/>
              </a:ext>
            </a:extLst>
          </p:cNvPr>
          <p:cNvSpPr/>
          <p:nvPr userDrawn="1"/>
        </p:nvSpPr>
        <p:spPr>
          <a:xfrm>
            <a:off x="2980995" y="4828704"/>
            <a:ext cx="3115005" cy="3543735"/>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chemeClr val="accent3"/>
          </a:solidFill>
          <a:ln w="6350" cap="flat">
            <a:noFill/>
            <a:prstDash val="solid"/>
            <a:miter/>
          </a:ln>
        </p:spPr>
        <p:txBody>
          <a:bodyPr rtlCol="0" anchor="ctr"/>
          <a:lstStyle/>
          <a:p>
            <a:endParaRPr lang="en-GB"/>
          </a:p>
        </p:txBody>
      </p:sp>
      <p:sp>
        <p:nvSpPr>
          <p:cNvPr id="9" name="Text Placeholder 7">
            <a:extLst>
              <a:ext uri="{FF2B5EF4-FFF2-40B4-BE49-F238E27FC236}">
                <a16:creationId xmlns:a16="http://schemas.microsoft.com/office/drawing/2014/main" id="{739C13B6-7320-8544-8C3F-972BE573F629}"/>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167046526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ext and Image (half screen) 04">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Freeform 12">
            <a:extLst>
              <a:ext uri="{FF2B5EF4-FFF2-40B4-BE49-F238E27FC236}">
                <a16:creationId xmlns:a16="http://schemas.microsoft.com/office/drawing/2014/main" id="{7B0E7391-6002-FB45-BBA6-F3FB8D17702E}"/>
              </a:ext>
            </a:extLst>
          </p:cNvPr>
          <p:cNvSpPr/>
          <p:nvPr userDrawn="1"/>
        </p:nvSpPr>
        <p:spPr>
          <a:xfrm>
            <a:off x="2438400" y="4986716"/>
            <a:ext cx="3800356" cy="1588056"/>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chemeClr val="accent4"/>
          </a:solidFill>
          <a:ln w="6350" cap="flat">
            <a:noFill/>
            <a:prstDash val="solid"/>
            <a:miter/>
          </a:ln>
        </p:spPr>
        <p:txBody>
          <a:bodyPr rtlCol="0" anchor="ctr"/>
          <a:lstStyle/>
          <a:p>
            <a:endParaRPr lang="en-GB"/>
          </a:p>
        </p:txBody>
      </p:sp>
      <p:sp>
        <p:nvSpPr>
          <p:cNvPr id="9" name="Text Placeholder 7">
            <a:extLst>
              <a:ext uri="{FF2B5EF4-FFF2-40B4-BE49-F238E27FC236}">
                <a16:creationId xmlns:a16="http://schemas.microsoft.com/office/drawing/2014/main" id="{1032C547-F94C-1241-9D31-1F73ADBB2494}"/>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745346458"/>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ext and Image (half screen) 05">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Freeform 8">
            <a:extLst>
              <a:ext uri="{FF2B5EF4-FFF2-40B4-BE49-F238E27FC236}">
                <a16:creationId xmlns:a16="http://schemas.microsoft.com/office/drawing/2014/main" id="{995C290C-8FFE-F94A-AD94-999FF732A5AE}"/>
              </a:ext>
            </a:extLst>
          </p:cNvPr>
          <p:cNvSpPr/>
          <p:nvPr userDrawn="1"/>
        </p:nvSpPr>
        <p:spPr>
          <a:xfrm>
            <a:off x="2260600" y="4883058"/>
            <a:ext cx="3978156" cy="1808614"/>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chemeClr val="accent4"/>
          </a:solidFill>
          <a:ln w="6350" cap="flat">
            <a:noFill/>
            <a:prstDash val="solid"/>
            <a:miter/>
          </a:ln>
        </p:spPr>
        <p:txBody>
          <a:bodyPr rtlCol="0" anchor="ctr"/>
          <a:lstStyle/>
          <a:p>
            <a:endParaRPr lang="en-GB">
              <a:solidFill>
                <a:srgbClr val="FF0000"/>
              </a:solidFill>
            </a:endParaRPr>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Text Placeholder 7">
            <a:extLst>
              <a:ext uri="{FF2B5EF4-FFF2-40B4-BE49-F238E27FC236}">
                <a16:creationId xmlns:a16="http://schemas.microsoft.com/office/drawing/2014/main" id="{698D41BD-7B3B-1742-B394-CDE3B9E03C58}"/>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1584121331"/>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ext and Image (half screen) 06">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grpSp>
        <p:nvGrpSpPr>
          <p:cNvPr id="9" name="Group 8">
            <a:extLst>
              <a:ext uri="{FF2B5EF4-FFF2-40B4-BE49-F238E27FC236}">
                <a16:creationId xmlns:a16="http://schemas.microsoft.com/office/drawing/2014/main" id="{468EB35F-FFAA-8442-BF5E-3C5271F7E98F}"/>
              </a:ext>
            </a:extLst>
          </p:cNvPr>
          <p:cNvGrpSpPr/>
          <p:nvPr userDrawn="1"/>
        </p:nvGrpSpPr>
        <p:grpSpPr>
          <a:xfrm>
            <a:off x="809430" y="4944517"/>
            <a:ext cx="5224040" cy="2153538"/>
            <a:chOff x="-2229" y="2361812"/>
            <a:chExt cx="11067619" cy="4514835"/>
          </a:xfrm>
          <a:solidFill>
            <a:schemeClr val="accent4"/>
          </a:solidFill>
        </p:grpSpPr>
        <p:sp>
          <p:nvSpPr>
            <p:cNvPr id="10" name="Freeform 9">
              <a:extLst>
                <a:ext uri="{FF2B5EF4-FFF2-40B4-BE49-F238E27FC236}">
                  <a16:creationId xmlns:a16="http://schemas.microsoft.com/office/drawing/2014/main" id="{AB1585F1-E215-1548-8637-7E8C0385C15A}"/>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13" name="Freeform 12">
              <a:extLst>
                <a:ext uri="{FF2B5EF4-FFF2-40B4-BE49-F238E27FC236}">
                  <a16:creationId xmlns:a16="http://schemas.microsoft.com/office/drawing/2014/main" id="{4F563A89-DCDC-4C47-92E0-B3686C8D66F2}"/>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16" name="Freeform 15">
              <a:extLst>
                <a:ext uri="{FF2B5EF4-FFF2-40B4-BE49-F238E27FC236}">
                  <a16:creationId xmlns:a16="http://schemas.microsoft.com/office/drawing/2014/main" id="{DCBCC570-67B4-834A-BD7A-4A77AA290CC5}"/>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sp>
        <p:nvSpPr>
          <p:cNvPr id="2" name="Rectangle 1">
            <a:extLst>
              <a:ext uri="{FF2B5EF4-FFF2-40B4-BE49-F238E27FC236}">
                <a16:creationId xmlns:a16="http://schemas.microsoft.com/office/drawing/2014/main" id="{9EFA3298-7FC1-5548-9F81-64937AC42EC6}"/>
              </a:ext>
            </a:extLst>
          </p:cNvPr>
          <p:cNvSpPr/>
          <p:nvPr userDrawn="1"/>
        </p:nvSpPr>
        <p:spPr>
          <a:xfrm>
            <a:off x="0" y="5647991"/>
            <a:ext cx="973290" cy="208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a:extLst>
              <a:ext uri="{FF2B5EF4-FFF2-40B4-BE49-F238E27FC236}">
                <a16:creationId xmlns:a16="http://schemas.microsoft.com/office/drawing/2014/main" id="{BEA52628-6F84-8C43-AB11-FEC583CBC488}"/>
              </a:ext>
            </a:extLst>
          </p:cNvPr>
          <p:cNvSpPr/>
          <p:nvPr userDrawn="1"/>
        </p:nvSpPr>
        <p:spPr>
          <a:xfrm>
            <a:off x="0" y="6186279"/>
            <a:ext cx="973290" cy="208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 Placeholder 7">
            <a:extLst>
              <a:ext uri="{FF2B5EF4-FFF2-40B4-BE49-F238E27FC236}">
                <a16:creationId xmlns:a16="http://schemas.microsoft.com/office/drawing/2014/main" id="{E2A682AD-D487-474A-ACC8-8097477C312F}"/>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2968649591"/>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ext and Image (half screen) 07">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9" name="Freeform 8">
            <a:extLst>
              <a:ext uri="{FF2B5EF4-FFF2-40B4-BE49-F238E27FC236}">
                <a16:creationId xmlns:a16="http://schemas.microsoft.com/office/drawing/2014/main" id="{A47FC6CD-AA14-4D49-9723-6E8098A42BDE}"/>
              </a:ext>
            </a:extLst>
          </p:cNvPr>
          <p:cNvSpPr/>
          <p:nvPr userDrawn="1"/>
        </p:nvSpPr>
        <p:spPr>
          <a:xfrm>
            <a:off x="1089126" y="5113958"/>
            <a:ext cx="4705493" cy="1997697"/>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accent4"/>
          </a:solidFill>
          <a:ln w="6350" cap="flat">
            <a:noFill/>
            <a:prstDash val="solid"/>
            <a:miter/>
          </a:ln>
        </p:spPr>
        <p:txBody>
          <a:bodyPr rtlCol="0" anchor="ctr"/>
          <a:lstStyle/>
          <a:p>
            <a:endParaRPr lang="en-GB"/>
          </a:p>
        </p:txBody>
      </p:sp>
      <p:sp>
        <p:nvSpPr>
          <p:cNvPr id="10" name="Rectangle 9">
            <a:extLst>
              <a:ext uri="{FF2B5EF4-FFF2-40B4-BE49-F238E27FC236}">
                <a16:creationId xmlns:a16="http://schemas.microsoft.com/office/drawing/2014/main" id="{B4A67683-0430-4240-B4B7-D18D14CA47BF}"/>
              </a:ext>
            </a:extLst>
          </p:cNvPr>
          <p:cNvSpPr/>
          <p:nvPr userDrawn="1"/>
        </p:nvSpPr>
        <p:spPr>
          <a:xfrm>
            <a:off x="-2933" y="5945277"/>
            <a:ext cx="1465659" cy="3384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 Placeholder 7">
            <a:extLst>
              <a:ext uri="{FF2B5EF4-FFF2-40B4-BE49-F238E27FC236}">
                <a16:creationId xmlns:a16="http://schemas.microsoft.com/office/drawing/2014/main" id="{37A21872-726D-FD41-8C44-AEDB5C043545}"/>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26889575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userDrawn="1">
  <p:cSld name="Activity 01">
    <p:bg>
      <p:bgPr>
        <a:solidFill>
          <a:schemeClr val="accent4"/>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DA6771C-F35D-C040-9B44-2A39B359F23B}"/>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8559872" cy="6858000"/>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7123413" y="749300"/>
            <a:ext cx="4679121" cy="2019300"/>
          </a:xfrm>
        </p:spPr>
        <p:txBody>
          <a:bodyPr anchor="b" anchorCtr="0">
            <a:noAutofit/>
          </a:bodyPr>
          <a:lstStyle>
            <a:lvl1pPr algn="l">
              <a:lnSpc>
                <a:spcPct val="100000"/>
              </a:lnSpc>
              <a:defRPr sz="4000" baseline="0">
                <a:solidFill>
                  <a:srgbClr val="004050"/>
                </a:solidFill>
              </a:defRPr>
            </a:lvl1pPr>
          </a:lstStyle>
          <a:p>
            <a:r>
              <a:rPr lang="en-US" noProof="0"/>
              <a:t>Activity: </a:t>
            </a:r>
            <a:br>
              <a:rPr lang="en-US" noProof="0"/>
            </a:br>
            <a:r>
              <a:rPr lang="en-US" noProof="0"/>
              <a:t>Click to edit title</a:t>
            </a:r>
            <a:endParaRPr lang="en-GB" noProof="0"/>
          </a:p>
        </p:txBody>
      </p:sp>
      <p:sp>
        <p:nvSpPr>
          <p:cNvPr id="4" name="Text Placeholder 3"/>
          <p:cNvSpPr>
            <a:spLocks noGrp="1"/>
          </p:cNvSpPr>
          <p:nvPr>
            <p:ph type="body" sz="quarter" idx="10" hasCustomPrompt="1"/>
          </p:nvPr>
        </p:nvSpPr>
        <p:spPr>
          <a:xfrm>
            <a:off x="7123413" y="3201192"/>
            <a:ext cx="4679121" cy="709613"/>
          </a:xfrm>
        </p:spPr>
        <p:txBody>
          <a:bodyPr/>
          <a:lstStyle>
            <a:lvl1pPr>
              <a:lnSpc>
                <a:spcPct val="100000"/>
              </a:lnSpc>
              <a:defRPr b="1" baseline="0"/>
            </a:lvl1pPr>
          </a:lstStyle>
          <a:p>
            <a:pPr lvl="0"/>
            <a:r>
              <a:rPr lang="en-US"/>
              <a:t>Click to edit instructions</a:t>
            </a:r>
          </a:p>
        </p:txBody>
      </p:sp>
      <p:pic>
        <p:nvPicPr>
          <p:cNvPr id="9"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69739" y="377825"/>
            <a:ext cx="738525" cy="522000"/>
          </a:xfrm>
          <a:prstGeom prst="rect">
            <a:avLst/>
          </a:prstGeom>
        </p:spPr>
      </p:pic>
      <p:sp>
        <p:nvSpPr>
          <p:cNvPr id="10" name="Freeform 9">
            <a:extLst>
              <a:ext uri="{FF2B5EF4-FFF2-40B4-BE49-F238E27FC236}">
                <a16:creationId xmlns:a16="http://schemas.microsoft.com/office/drawing/2014/main" id="{56887D20-DCD6-8E49-BF31-8F4C2FCCD421}"/>
              </a:ext>
            </a:extLst>
          </p:cNvPr>
          <p:cNvSpPr/>
          <p:nvPr userDrawn="1"/>
        </p:nvSpPr>
        <p:spPr>
          <a:xfrm>
            <a:off x="3094978" y="2463017"/>
            <a:ext cx="3525956" cy="4061544"/>
          </a:xfrm>
          <a:custGeom>
            <a:avLst/>
            <a:gdLst>
              <a:gd name="connsiteX0" fmla="*/ 1008895 w 1003300"/>
              <a:gd name="connsiteY0" fmla="*/ 731076 h 1155700"/>
              <a:gd name="connsiteX1" fmla="*/ 581921 w 1003300"/>
              <a:gd name="connsiteY1" fmla="*/ 1157986 h 1155700"/>
              <a:gd name="connsiteX2" fmla="*/ 581921 w 1003300"/>
              <a:gd name="connsiteY2" fmla="*/ 932371 h 1155700"/>
              <a:gd name="connsiteX3" fmla="*/ 565728 w 1003300"/>
              <a:gd name="connsiteY3" fmla="*/ 932371 h 1155700"/>
              <a:gd name="connsiteX4" fmla="*/ 485337 w 1003300"/>
              <a:gd name="connsiteY4" fmla="*/ 923163 h 1155700"/>
              <a:gd name="connsiteX5" fmla="*/ 405454 w 1003300"/>
              <a:gd name="connsiteY5" fmla="*/ 877824 h 1155700"/>
              <a:gd name="connsiteX6" fmla="*/ 306585 w 1003300"/>
              <a:gd name="connsiteY6" fmla="*/ 784035 h 1155700"/>
              <a:gd name="connsiteX7" fmla="*/ 114497 w 1003300"/>
              <a:gd name="connsiteY7" fmla="*/ 591312 h 1155700"/>
              <a:gd name="connsiteX8" fmla="*/ 29534 w 1003300"/>
              <a:gd name="connsiteY8" fmla="*/ 484251 h 1155700"/>
              <a:gd name="connsiteX9" fmla="*/ 7500 w 1003300"/>
              <a:gd name="connsiteY9" fmla="*/ 408051 h 1155700"/>
              <a:gd name="connsiteX10" fmla="*/ 452 w 1003300"/>
              <a:gd name="connsiteY10" fmla="*/ 282766 h 1155700"/>
              <a:gd name="connsiteX11" fmla="*/ 452 w 1003300"/>
              <a:gd name="connsiteY11" fmla="*/ 10668 h 1155700"/>
              <a:gd name="connsiteX12" fmla="*/ 452 w 1003300"/>
              <a:gd name="connsiteY12" fmla="*/ 1333 h 1155700"/>
              <a:gd name="connsiteX13" fmla="*/ 201937 w 1003300"/>
              <a:gd name="connsiteY13" fmla="*/ 203200 h 1155700"/>
              <a:gd name="connsiteX14" fmla="*/ 405137 w 1003300"/>
              <a:gd name="connsiteY14" fmla="*/ 0 h 1155700"/>
              <a:gd name="connsiteX15" fmla="*/ 405137 w 1003300"/>
              <a:gd name="connsiteY15" fmla="*/ 527876 h 1155700"/>
              <a:gd name="connsiteX16" fmla="*/ 573221 w 1003300"/>
              <a:gd name="connsiteY16" fmla="*/ 527876 h 1155700"/>
              <a:gd name="connsiteX17" fmla="*/ 581984 w 1003300"/>
              <a:gd name="connsiteY17" fmla="*/ 518732 h 1155700"/>
              <a:gd name="connsiteX18" fmla="*/ 581984 w 1003300"/>
              <a:gd name="connsiteY18" fmla="*/ 303975 h 1155700"/>
              <a:gd name="connsiteX19" fmla="*/ 1008895 w 1003300"/>
              <a:gd name="connsiteY19" fmla="*/ 731076 h 1155700"/>
              <a:gd name="connsiteX20" fmla="*/ 649929 w 1003300"/>
              <a:gd name="connsiteY20" fmla="*/ 864426 h 1155700"/>
              <a:gd name="connsiteX21" fmla="*/ 649929 w 1003300"/>
              <a:gd name="connsiteY21" fmla="*/ 991807 h 1155700"/>
              <a:gd name="connsiteX22" fmla="*/ 911359 w 1003300"/>
              <a:gd name="connsiteY22" fmla="*/ 730568 h 1155700"/>
              <a:gd name="connsiteX23" fmla="*/ 649231 w 1003300"/>
              <a:gd name="connsiteY23" fmla="*/ 468376 h 1155700"/>
              <a:gd name="connsiteX24" fmla="*/ 649231 w 1003300"/>
              <a:gd name="connsiteY24" fmla="*/ 595693 h 1155700"/>
              <a:gd name="connsiteX25" fmla="*/ 216732 w 1003300"/>
              <a:gd name="connsiteY25" fmla="*/ 595693 h 1155700"/>
              <a:gd name="connsiteX26" fmla="*/ 221558 w 1003300"/>
              <a:gd name="connsiteY26" fmla="*/ 601091 h 1155700"/>
              <a:gd name="connsiteX27" fmla="*/ 427870 w 1003300"/>
              <a:gd name="connsiteY27" fmla="*/ 807720 h 1155700"/>
              <a:gd name="connsiteX28" fmla="*/ 542170 w 1003300"/>
              <a:gd name="connsiteY28" fmla="*/ 862457 h 1155700"/>
              <a:gd name="connsiteX29" fmla="*/ 624720 w 1003300"/>
              <a:gd name="connsiteY29" fmla="*/ 864426 h 1155700"/>
              <a:gd name="connsiteX30" fmla="*/ 649929 w 1003300"/>
              <a:gd name="connsiteY30" fmla="*/ 864426 h 1155700"/>
              <a:gd name="connsiteX31" fmla="*/ 68523 w 1003300"/>
              <a:gd name="connsiteY31" fmla="*/ 162941 h 1155700"/>
              <a:gd name="connsiteX32" fmla="*/ 68142 w 1003300"/>
              <a:gd name="connsiteY32" fmla="*/ 168275 h 1155700"/>
              <a:gd name="connsiteX33" fmla="*/ 68460 w 1003300"/>
              <a:gd name="connsiteY33" fmla="*/ 339725 h 1155700"/>
              <a:gd name="connsiteX34" fmla="*/ 75318 w 1003300"/>
              <a:gd name="connsiteY34" fmla="*/ 411162 h 1155700"/>
              <a:gd name="connsiteX35" fmla="*/ 127325 w 1003300"/>
              <a:gd name="connsiteY35" fmla="*/ 494665 h 1155700"/>
              <a:gd name="connsiteX36" fmla="*/ 203207 w 1003300"/>
              <a:gd name="connsiteY36" fmla="*/ 521780 h 1155700"/>
              <a:gd name="connsiteX37" fmla="*/ 333889 w 1003300"/>
              <a:gd name="connsiteY37" fmla="*/ 527558 h 1155700"/>
              <a:gd name="connsiteX38" fmla="*/ 336937 w 1003300"/>
              <a:gd name="connsiteY38" fmla="*/ 526732 h 1155700"/>
              <a:gd name="connsiteX39" fmla="*/ 336938 w 1003300"/>
              <a:gd name="connsiteY39" fmla="*/ 162243 h 1155700"/>
              <a:gd name="connsiteX40" fmla="*/ 202508 w 1003300"/>
              <a:gd name="connsiteY40" fmla="*/ 295021 h 115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03300" h="1155700">
                <a:moveTo>
                  <a:pt x="1008895" y="731076"/>
                </a:moveTo>
                <a:lnTo>
                  <a:pt x="581921" y="1157986"/>
                </a:lnTo>
                <a:lnTo>
                  <a:pt x="581921" y="932371"/>
                </a:lnTo>
                <a:lnTo>
                  <a:pt x="565728" y="932371"/>
                </a:lnTo>
                <a:cubicBezTo>
                  <a:pt x="538636" y="932998"/>
                  <a:pt x="511586" y="929900"/>
                  <a:pt x="485337" y="923163"/>
                </a:cubicBezTo>
                <a:cubicBezTo>
                  <a:pt x="455495" y="914588"/>
                  <a:pt x="428116" y="899048"/>
                  <a:pt x="405454" y="877824"/>
                </a:cubicBezTo>
                <a:cubicBezTo>
                  <a:pt x="371736" y="847407"/>
                  <a:pt x="338843" y="815975"/>
                  <a:pt x="306585" y="784035"/>
                </a:cubicBezTo>
                <a:cubicBezTo>
                  <a:pt x="242111" y="720238"/>
                  <a:pt x="178082" y="655997"/>
                  <a:pt x="114497" y="591312"/>
                </a:cubicBezTo>
                <a:cubicBezTo>
                  <a:pt x="82430" y="558737"/>
                  <a:pt x="52140" y="524510"/>
                  <a:pt x="29534" y="484251"/>
                </a:cubicBezTo>
                <a:cubicBezTo>
                  <a:pt x="16810" y="460725"/>
                  <a:pt x="9295" y="434737"/>
                  <a:pt x="7500" y="408051"/>
                </a:cubicBezTo>
                <a:cubicBezTo>
                  <a:pt x="3944" y="366395"/>
                  <a:pt x="1150" y="324548"/>
                  <a:pt x="452" y="282766"/>
                </a:cubicBezTo>
                <a:cubicBezTo>
                  <a:pt x="-565" y="192087"/>
                  <a:pt x="452" y="101346"/>
                  <a:pt x="452" y="10668"/>
                </a:cubicBezTo>
                <a:lnTo>
                  <a:pt x="452" y="1333"/>
                </a:lnTo>
                <a:cubicBezTo>
                  <a:pt x="67952" y="68961"/>
                  <a:pt x="134817" y="135890"/>
                  <a:pt x="201937" y="203200"/>
                </a:cubicBezTo>
                <a:lnTo>
                  <a:pt x="405137" y="0"/>
                </a:lnTo>
                <a:lnTo>
                  <a:pt x="405137" y="527876"/>
                </a:lnTo>
                <a:cubicBezTo>
                  <a:pt x="408185" y="527876"/>
                  <a:pt x="519818" y="527876"/>
                  <a:pt x="573221" y="527876"/>
                </a:cubicBezTo>
                <a:cubicBezTo>
                  <a:pt x="580524" y="527876"/>
                  <a:pt x="581984" y="525463"/>
                  <a:pt x="581984" y="518732"/>
                </a:cubicBezTo>
                <a:cubicBezTo>
                  <a:pt x="581984" y="449516"/>
                  <a:pt x="581984" y="305435"/>
                  <a:pt x="581984" y="303975"/>
                </a:cubicBezTo>
                <a:cubicBezTo>
                  <a:pt x="580778" y="304292"/>
                  <a:pt x="1010038" y="732028"/>
                  <a:pt x="1008895" y="731076"/>
                </a:cubicBezTo>
                <a:close/>
                <a:moveTo>
                  <a:pt x="649929" y="864426"/>
                </a:moveTo>
                <a:lnTo>
                  <a:pt x="649929" y="991807"/>
                </a:lnTo>
                <a:cubicBezTo>
                  <a:pt x="737601" y="904092"/>
                  <a:pt x="824745" y="817012"/>
                  <a:pt x="911359" y="730568"/>
                </a:cubicBezTo>
                <a:lnTo>
                  <a:pt x="649231" y="468376"/>
                </a:lnTo>
                <a:lnTo>
                  <a:pt x="649231" y="595693"/>
                </a:lnTo>
                <a:lnTo>
                  <a:pt x="216732" y="595693"/>
                </a:lnTo>
                <a:cubicBezTo>
                  <a:pt x="218955" y="598170"/>
                  <a:pt x="220162" y="599757"/>
                  <a:pt x="221558" y="601091"/>
                </a:cubicBezTo>
                <a:cubicBezTo>
                  <a:pt x="290265" y="669967"/>
                  <a:pt x="359036" y="738844"/>
                  <a:pt x="427870" y="807720"/>
                </a:cubicBezTo>
                <a:cubicBezTo>
                  <a:pt x="459620" y="839470"/>
                  <a:pt x="496894" y="859473"/>
                  <a:pt x="542170" y="862457"/>
                </a:cubicBezTo>
                <a:cubicBezTo>
                  <a:pt x="569665" y="864235"/>
                  <a:pt x="597288" y="863854"/>
                  <a:pt x="624720" y="864426"/>
                </a:cubicBezTo>
                <a:cubicBezTo>
                  <a:pt x="632721" y="864553"/>
                  <a:pt x="640404" y="864426"/>
                  <a:pt x="649929" y="864426"/>
                </a:cubicBezTo>
                <a:close/>
                <a:moveTo>
                  <a:pt x="68523" y="162941"/>
                </a:moveTo>
                <a:cubicBezTo>
                  <a:pt x="68523" y="164402"/>
                  <a:pt x="68142" y="166370"/>
                  <a:pt x="68142" y="168275"/>
                </a:cubicBezTo>
                <a:cubicBezTo>
                  <a:pt x="68142" y="225425"/>
                  <a:pt x="67507" y="282575"/>
                  <a:pt x="68460" y="339725"/>
                </a:cubicBezTo>
                <a:cubicBezTo>
                  <a:pt x="68770" y="363686"/>
                  <a:pt x="71064" y="387580"/>
                  <a:pt x="75318" y="411162"/>
                </a:cubicBezTo>
                <a:cubicBezTo>
                  <a:pt x="81668" y="445326"/>
                  <a:pt x="97289" y="474662"/>
                  <a:pt x="127325" y="494665"/>
                </a:cubicBezTo>
                <a:cubicBezTo>
                  <a:pt x="150463" y="508873"/>
                  <a:pt x="176305" y="518107"/>
                  <a:pt x="203207" y="521780"/>
                </a:cubicBezTo>
                <a:cubicBezTo>
                  <a:pt x="246514" y="529273"/>
                  <a:pt x="290265" y="527621"/>
                  <a:pt x="333889" y="527558"/>
                </a:cubicBezTo>
                <a:cubicBezTo>
                  <a:pt x="334936" y="527411"/>
                  <a:pt x="335960" y="527133"/>
                  <a:pt x="336937" y="526732"/>
                </a:cubicBezTo>
                <a:lnTo>
                  <a:pt x="336938" y="162243"/>
                </a:lnTo>
                <a:lnTo>
                  <a:pt x="202508" y="295021"/>
                </a:lnTo>
                <a:close/>
              </a:path>
            </a:pathLst>
          </a:custGeom>
          <a:solidFill>
            <a:schemeClr val="bg1"/>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3123345736"/>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userDrawn="1">
  <p:cSld name="Activity 02">
    <p:bg>
      <p:bgPr>
        <a:solidFill>
          <a:schemeClr val="accent4"/>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1257CD7-3573-8840-90AB-DBEEF1DD3DF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 y="0"/>
            <a:ext cx="8406235" cy="6858000"/>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7123413" y="749300"/>
            <a:ext cx="4679121" cy="2019300"/>
          </a:xfrm>
        </p:spPr>
        <p:txBody>
          <a:bodyPr anchor="b" anchorCtr="0">
            <a:noAutofit/>
          </a:bodyPr>
          <a:lstStyle>
            <a:lvl1pPr algn="l">
              <a:lnSpc>
                <a:spcPct val="100000"/>
              </a:lnSpc>
              <a:defRPr sz="4000" baseline="0">
                <a:solidFill>
                  <a:srgbClr val="004050"/>
                </a:solidFill>
              </a:defRPr>
            </a:lvl1pPr>
          </a:lstStyle>
          <a:p>
            <a:r>
              <a:rPr lang="en-US" noProof="0"/>
              <a:t>Activity: </a:t>
            </a:r>
            <a:br>
              <a:rPr lang="en-US" noProof="0"/>
            </a:br>
            <a:r>
              <a:rPr lang="en-US" noProof="0"/>
              <a:t>Click to edit title</a:t>
            </a:r>
            <a:endParaRPr lang="en-GB" noProof="0"/>
          </a:p>
        </p:txBody>
      </p:sp>
      <p:sp>
        <p:nvSpPr>
          <p:cNvPr id="4" name="Text Placeholder 3"/>
          <p:cNvSpPr>
            <a:spLocks noGrp="1"/>
          </p:cNvSpPr>
          <p:nvPr>
            <p:ph type="body" sz="quarter" idx="10" hasCustomPrompt="1"/>
          </p:nvPr>
        </p:nvSpPr>
        <p:spPr>
          <a:xfrm>
            <a:off x="7123413" y="3201192"/>
            <a:ext cx="4679121" cy="709613"/>
          </a:xfrm>
        </p:spPr>
        <p:txBody>
          <a:bodyPr/>
          <a:lstStyle>
            <a:lvl1pPr>
              <a:lnSpc>
                <a:spcPct val="100000"/>
              </a:lnSpc>
              <a:defRPr b="1" baseline="0"/>
            </a:lvl1pPr>
          </a:lstStyle>
          <a:p>
            <a:pPr lvl="0"/>
            <a:r>
              <a:rPr lang="en-US"/>
              <a:t>Click to edit instructions</a:t>
            </a:r>
          </a:p>
        </p:txBody>
      </p:sp>
      <p:pic>
        <p:nvPicPr>
          <p:cNvPr id="9"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69739" y="377825"/>
            <a:ext cx="738525" cy="522000"/>
          </a:xfrm>
          <a:prstGeom prst="rect">
            <a:avLst/>
          </a:prstGeom>
        </p:spPr>
      </p:pic>
      <p:sp>
        <p:nvSpPr>
          <p:cNvPr id="10" name="Freeform 9">
            <a:extLst>
              <a:ext uri="{FF2B5EF4-FFF2-40B4-BE49-F238E27FC236}">
                <a16:creationId xmlns:a16="http://schemas.microsoft.com/office/drawing/2014/main" id="{56887D20-DCD6-8E49-BF31-8F4C2FCCD421}"/>
              </a:ext>
            </a:extLst>
          </p:cNvPr>
          <p:cNvSpPr/>
          <p:nvPr userDrawn="1"/>
        </p:nvSpPr>
        <p:spPr>
          <a:xfrm>
            <a:off x="3094978" y="2463017"/>
            <a:ext cx="3525956" cy="4061544"/>
          </a:xfrm>
          <a:custGeom>
            <a:avLst/>
            <a:gdLst>
              <a:gd name="connsiteX0" fmla="*/ 1008895 w 1003300"/>
              <a:gd name="connsiteY0" fmla="*/ 731076 h 1155700"/>
              <a:gd name="connsiteX1" fmla="*/ 581921 w 1003300"/>
              <a:gd name="connsiteY1" fmla="*/ 1157986 h 1155700"/>
              <a:gd name="connsiteX2" fmla="*/ 581921 w 1003300"/>
              <a:gd name="connsiteY2" fmla="*/ 932371 h 1155700"/>
              <a:gd name="connsiteX3" fmla="*/ 565728 w 1003300"/>
              <a:gd name="connsiteY3" fmla="*/ 932371 h 1155700"/>
              <a:gd name="connsiteX4" fmla="*/ 485337 w 1003300"/>
              <a:gd name="connsiteY4" fmla="*/ 923163 h 1155700"/>
              <a:gd name="connsiteX5" fmla="*/ 405454 w 1003300"/>
              <a:gd name="connsiteY5" fmla="*/ 877824 h 1155700"/>
              <a:gd name="connsiteX6" fmla="*/ 306585 w 1003300"/>
              <a:gd name="connsiteY6" fmla="*/ 784035 h 1155700"/>
              <a:gd name="connsiteX7" fmla="*/ 114497 w 1003300"/>
              <a:gd name="connsiteY7" fmla="*/ 591312 h 1155700"/>
              <a:gd name="connsiteX8" fmla="*/ 29534 w 1003300"/>
              <a:gd name="connsiteY8" fmla="*/ 484251 h 1155700"/>
              <a:gd name="connsiteX9" fmla="*/ 7500 w 1003300"/>
              <a:gd name="connsiteY9" fmla="*/ 408051 h 1155700"/>
              <a:gd name="connsiteX10" fmla="*/ 452 w 1003300"/>
              <a:gd name="connsiteY10" fmla="*/ 282766 h 1155700"/>
              <a:gd name="connsiteX11" fmla="*/ 452 w 1003300"/>
              <a:gd name="connsiteY11" fmla="*/ 10668 h 1155700"/>
              <a:gd name="connsiteX12" fmla="*/ 452 w 1003300"/>
              <a:gd name="connsiteY12" fmla="*/ 1333 h 1155700"/>
              <a:gd name="connsiteX13" fmla="*/ 201937 w 1003300"/>
              <a:gd name="connsiteY13" fmla="*/ 203200 h 1155700"/>
              <a:gd name="connsiteX14" fmla="*/ 405137 w 1003300"/>
              <a:gd name="connsiteY14" fmla="*/ 0 h 1155700"/>
              <a:gd name="connsiteX15" fmla="*/ 405137 w 1003300"/>
              <a:gd name="connsiteY15" fmla="*/ 527876 h 1155700"/>
              <a:gd name="connsiteX16" fmla="*/ 573221 w 1003300"/>
              <a:gd name="connsiteY16" fmla="*/ 527876 h 1155700"/>
              <a:gd name="connsiteX17" fmla="*/ 581984 w 1003300"/>
              <a:gd name="connsiteY17" fmla="*/ 518732 h 1155700"/>
              <a:gd name="connsiteX18" fmla="*/ 581984 w 1003300"/>
              <a:gd name="connsiteY18" fmla="*/ 303975 h 1155700"/>
              <a:gd name="connsiteX19" fmla="*/ 1008895 w 1003300"/>
              <a:gd name="connsiteY19" fmla="*/ 731076 h 1155700"/>
              <a:gd name="connsiteX20" fmla="*/ 649929 w 1003300"/>
              <a:gd name="connsiteY20" fmla="*/ 864426 h 1155700"/>
              <a:gd name="connsiteX21" fmla="*/ 649929 w 1003300"/>
              <a:gd name="connsiteY21" fmla="*/ 991807 h 1155700"/>
              <a:gd name="connsiteX22" fmla="*/ 911359 w 1003300"/>
              <a:gd name="connsiteY22" fmla="*/ 730568 h 1155700"/>
              <a:gd name="connsiteX23" fmla="*/ 649231 w 1003300"/>
              <a:gd name="connsiteY23" fmla="*/ 468376 h 1155700"/>
              <a:gd name="connsiteX24" fmla="*/ 649231 w 1003300"/>
              <a:gd name="connsiteY24" fmla="*/ 595693 h 1155700"/>
              <a:gd name="connsiteX25" fmla="*/ 216732 w 1003300"/>
              <a:gd name="connsiteY25" fmla="*/ 595693 h 1155700"/>
              <a:gd name="connsiteX26" fmla="*/ 221558 w 1003300"/>
              <a:gd name="connsiteY26" fmla="*/ 601091 h 1155700"/>
              <a:gd name="connsiteX27" fmla="*/ 427870 w 1003300"/>
              <a:gd name="connsiteY27" fmla="*/ 807720 h 1155700"/>
              <a:gd name="connsiteX28" fmla="*/ 542170 w 1003300"/>
              <a:gd name="connsiteY28" fmla="*/ 862457 h 1155700"/>
              <a:gd name="connsiteX29" fmla="*/ 624720 w 1003300"/>
              <a:gd name="connsiteY29" fmla="*/ 864426 h 1155700"/>
              <a:gd name="connsiteX30" fmla="*/ 649929 w 1003300"/>
              <a:gd name="connsiteY30" fmla="*/ 864426 h 1155700"/>
              <a:gd name="connsiteX31" fmla="*/ 68523 w 1003300"/>
              <a:gd name="connsiteY31" fmla="*/ 162941 h 1155700"/>
              <a:gd name="connsiteX32" fmla="*/ 68142 w 1003300"/>
              <a:gd name="connsiteY32" fmla="*/ 168275 h 1155700"/>
              <a:gd name="connsiteX33" fmla="*/ 68460 w 1003300"/>
              <a:gd name="connsiteY33" fmla="*/ 339725 h 1155700"/>
              <a:gd name="connsiteX34" fmla="*/ 75318 w 1003300"/>
              <a:gd name="connsiteY34" fmla="*/ 411162 h 1155700"/>
              <a:gd name="connsiteX35" fmla="*/ 127325 w 1003300"/>
              <a:gd name="connsiteY35" fmla="*/ 494665 h 1155700"/>
              <a:gd name="connsiteX36" fmla="*/ 203207 w 1003300"/>
              <a:gd name="connsiteY36" fmla="*/ 521780 h 1155700"/>
              <a:gd name="connsiteX37" fmla="*/ 333889 w 1003300"/>
              <a:gd name="connsiteY37" fmla="*/ 527558 h 1155700"/>
              <a:gd name="connsiteX38" fmla="*/ 336937 w 1003300"/>
              <a:gd name="connsiteY38" fmla="*/ 526732 h 1155700"/>
              <a:gd name="connsiteX39" fmla="*/ 336938 w 1003300"/>
              <a:gd name="connsiteY39" fmla="*/ 162243 h 1155700"/>
              <a:gd name="connsiteX40" fmla="*/ 202508 w 1003300"/>
              <a:gd name="connsiteY40" fmla="*/ 295021 h 115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03300" h="1155700">
                <a:moveTo>
                  <a:pt x="1008895" y="731076"/>
                </a:moveTo>
                <a:lnTo>
                  <a:pt x="581921" y="1157986"/>
                </a:lnTo>
                <a:lnTo>
                  <a:pt x="581921" y="932371"/>
                </a:lnTo>
                <a:lnTo>
                  <a:pt x="565728" y="932371"/>
                </a:lnTo>
                <a:cubicBezTo>
                  <a:pt x="538636" y="932998"/>
                  <a:pt x="511586" y="929900"/>
                  <a:pt x="485337" y="923163"/>
                </a:cubicBezTo>
                <a:cubicBezTo>
                  <a:pt x="455495" y="914588"/>
                  <a:pt x="428116" y="899048"/>
                  <a:pt x="405454" y="877824"/>
                </a:cubicBezTo>
                <a:cubicBezTo>
                  <a:pt x="371736" y="847407"/>
                  <a:pt x="338843" y="815975"/>
                  <a:pt x="306585" y="784035"/>
                </a:cubicBezTo>
                <a:cubicBezTo>
                  <a:pt x="242111" y="720238"/>
                  <a:pt x="178082" y="655997"/>
                  <a:pt x="114497" y="591312"/>
                </a:cubicBezTo>
                <a:cubicBezTo>
                  <a:pt x="82430" y="558737"/>
                  <a:pt x="52140" y="524510"/>
                  <a:pt x="29534" y="484251"/>
                </a:cubicBezTo>
                <a:cubicBezTo>
                  <a:pt x="16810" y="460725"/>
                  <a:pt x="9295" y="434737"/>
                  <a:pt x="7500" y="408051"/>
                </a:cubicBezTo>
                <a:cubicBezTo>
                  <a:pt x="3944" y="366395"/>
                  <a:pt x="1150" y="324548"/>
                  <a:pt x="452" y="282766"/>
                </a:cubicBezTo>
                <a:cubicBezTo>
                  <a:pt x="-565" y="192087"/>
                  <a:pt x="452" y="101346"/>
                  <a:pt x="452" y="10668"/>
                </a:cubicBezTo>
                <a:lnTo>
                  <a:pt x="452" y="1333"/>
                </a:lnTo>
                <a:cubicBezTo>
                  <a:pt x="67952" y="68961"/>
                  <a:pt x="134817" y="135890"/>
                  <a:pt x="201937" y="203200"/>
                </a:cubicBezTo>
                <a:lnTo>
                  <a:pt x="405137" y="0"/>
                </a:lnTo>
                <a:lnTo>
                  <a:pt x="405137" y="527876"/>
                </a:lnTo>
                <a:cubicBezTo>
                  <a:pt x="408185" y="527876"/>
                  <a:pt x="519818" y="527876"/>
                  <a:pt x="573221" y="527876"/>
                </a:cubicBezTo>
                <a:cubicBezTo>
                  <a:pt x="580524" y="527876"/>
                  <a:pt x="581984" y="525463"/>
                  <a:pt x="581984" y="518732"/>
                </a:cubicBezTo>
                <a:cubicBezTo>
                  <a:pt x="581984" y="449516"/>
                  <a:pt x="581984" y="305435"/>
                  <a:pt x="581984" y="303975"/>
                </a:cubicBezTo>
                <a:cubicBezTo>
                  <a:pt x="580778" y="304292"/>
                  <a:pt x="1010038" y="732028"/>
                  <a:pt x="1008895" y="731076"/>
                </a:cubicBezTo>
                <a:close/>
                <a:moveTo>
                  <a:pt x="649929" y="864426"/>
                </a:moveTo>
                <a:lnTo>
                  <a:pt x="649929" y="991807"/>
                </a:lnTo>
                <a:cubicBezTo>
                  <a:pt x="737601" y="904092"/>
                  <a:pt x="824745" y="817012"/>
                  <a:pt x="911359" y="730568"/>
                </a:cubicBezTo>
                <a:lnTo>
                  <a:pt x="649231" y="468376"/>
                </a:lnTo>
                <a:lnTo>
                  <a:pt x="649231" y="595693"/>
                </a:lnTo>
                <a:lnTo>
                  <a:pt x="216732" y="595693"/>
                </a:lnTo>
                <a:cubicBezTo>
                  <a:pt x="218955" y="598170"/>
                  <a:pt x="220162" y="599757"/>
                  <a:pt x="221558" y="601091"/>
                </a:cubicBezTo>
                <a:cubicBezTo>
                  <a:pt x="290265" y="669967"/>
                  <a:pt x="359036" y="738844"/>
                  <a:pt x="427870" y="807720"/>
                </a:cubicBezTo>
                <a:cubicBezTo>
                  <a:pt x="459620" y="839470"/>
                  <a:pt x="496894" y="859473"/>
                  <a:pt x="542170" y="862457"/>
                </a:cubicBezTo>
                <a:cubicBezTo>
                  <a:pt x="569665" y="864235"/>
                  <a:pt x="597288" y="863854"/>
                  <a:pt x="624720" y="864426"/>
                </a:cubicBezTo>
                <a:cubicBezTo>
                  <a:pt x="632721" y="864553"/>
                  <a:pt x="640404" y="864426"/>
                  <a:pt x="649929" y="864426"/>
                </a:cubicBezTo>
                <a:close/>
                <a:moveTo>
                  <a:pt x="68523" y="162941"/>
                </a:moveTo>
                <a:cubicBezTo>
                  <a:pt x="68523" y="164402"/>
                  <a:pt x="68142" y="166370"/>
                  <a:pt x="68142" y="168275"/>
                </a:cubicBezTo>
                <a:cubicBezTo>
                  <a:pt x="68142" y="225425"/>
                  <a:pt x="67507" y="282575"/>
                  <a:pt x="68460" y="339725"/>
                </a:cubicBezTo>
                <a:cubicBezTo>
                  <a:pt x="68770" y="363686"/>
                  <a:pt x="71064" y="387580"/>
                  <a:pt x="75318" y="411162"/>
                </a:cubicBezTo>
                <a:cubicBezTo>
                  <a:pt x="81668" y="445326"/>
                  <a:pt x="97289" y="474662"/>
                  <a:pt x="127325" y="494665"/>
                </a:cubicBezTo>
                <a:cubicBezTo>
                  <a:pt x="150463" y="508873"/>
                  <a:pt x="176305" y="518107"/>
                  <a:pt x="203207" y="521780"/>
                </a:cubicBezTo>
                <a:cubicBezTo>
                  <a:pt x="246514" y="529273"/>
                  <a:pt x="290265" y="527621"/>
                  <a:pt x="333889" y="527558"/>
                </a:cubicBezTo>
                <a:cubicBezTo>
                  <a:pt x="334936" y="527411"/>
                  <a:pt x="335960" y="527133"/>
                  <a:pt x="336937" y="526732"/>
                </a:cubicBezTo>
                <a:lnTo>
                  <a:pt x="336938" y="162243"/>
                </a:lnTo>
                <a:lnTo>
                  <a:pt x="202508" y="295021"/>
                </a:lnTo>
                <a:close/>
              </a:path>
            </a:pathLst>
          </a:custGeom>
          <a:solidFill>
            <a:schemeClr val="bg1"/>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1469053440"/>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Duotone right 0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219200" y="0"/>
            <a:ext cx="10972800" cy="6858000"/>
          </a:xfrm>
          <a:prstGeom prst="rect">
            <a:avLst/>
          </a:prstGeom>
        </p:spPr>
      </p:pic>
      <p:sp>
        <p:nvSpPr>
          <p:cNvPr id="5" name="Rectangle 4">
            <a:extLst>
              <a:ext uri="{FF2B5EF4-FFF2-40B4-BE49-F238E27FC236}">
                <a16:creationId xmlns:a16="http://schemas.microsoft.com/office/drawing/2014/main" id="{C22D86F5-179E-D147-BF5E-ABFEDC5ED59C}"/>
              </a:ext>
            </a:extLst>
          </p:cNvPr>
          <p:cNvSpPr/>
          <p:nvPr userDrawn="1"/>
        </p:nvSpPr>
        <p:spPr>
          <a:xfrm>
            <a:off x="0" y="0"/>
            <a:ext cx="6096000"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solidFill>
                <a:schemeClr val="bg1"/>
              </a:solidFill>
            </a:endParaRPr>
          </a:p>
        </p:txBody>
      </p:sp>
      <p:sp>
        <p:nvSpPr>
          <p:cNvPr id="9" name="Text Placeholder 12">
            <a:extLst>
              <a:ext uri="{FF2B5EF4-FFF2-40B4-BE49-F238E27FC236}">
                <a16:creationId xmlns:a16="http://schemas.microsoft.com/office/drawing/2014/main" id="{F11DA741-1567-F44E-A776-54AE0772553A}"/>
              </a:ext>
            </a:extLst>
          </p:cNvPr>
          <p:cNvSpPr>
            <a:spLocks noGrp="1"/>
          </p:cNvSpPr>
          <p:nvPr>
            <p:ph type="body" sz="quarter" idx="14"/>
          </p:nvPr>
        </p:nvSpPr>
        <p:spPr>
          <a:xfrm>
            <a:off x="373063" y="1138011"/>
            <a:ext cx="5521711" cy="5121387"/>
          </a:xfrm>
        </p:spPr>
        <p:txBody>
          <a:bodyPr/>
          <a:lstStyle>
            <a:lvl1pPr marL="0" indent="0">
              <a:lnSpc>
                <a:spcPts val="4600"/>
              </a:lnSpc>
              <a:spcAft>
                <a:spcPts val="1800"/>
              </a:spcAft>
              <a:buNone/>
              <a:defRPr lang="en-US" sz="4200" b="0" i="0" kern="1200" dirty="0" smtClean="0">
                <a:solidFill>
                  <a:schemeClr val="bg1"/>
                </a:solidFill>
                <a:latin typeface="Krana Fat B" panose="00000B00000000000000" pitchFamily="50" charset="0"/>
                <a:ea typeface="+mn-ea"/>
                <a:cs typeface="Krana Fat B" panose="00000B00000000000000" pitchFamily="50" charset="0"/>
              </a:defRPr>
            </a:lvl1pPr>
            <a:lvl2pPr marL="0" marR="0" indent="0" algn="l" defTabSz="914377" rtl="0" eaLnBrk="1" fontAlgn="auto" latinLnBrk="0" hangingPunct="1">
              <a:lnSpc>
                <a:spcPts val="2000"/>
              </a:lnSpc>
              <a:spcBef>
                <a:spcPts val="0"/>
              </a:spcBef>
              <a:spcAft>
                <a:spcPts val="651"/>
              </a:spcAft>
              <a:buClrTx/>
              <a:buSzTx/>
              <a:buFont typeface="Arial" panose="020B0604020202020204" pitchFamily="34" charset="0"/>
              <a:buNone/>
              <a:tabLst/>
              <a:defRPr sz="1800">
                <a:solidFill>
                  <a:schemeClr val="bg1"/>
                </a:solidFill>
              </a:defRPr>
            </a:lvl2pPr>
            <a:lvl3pPr marL="0" indent="0">
              <a:buNone/>
              <a:defRPr sz="1200">
                <a:solidFill>
                  <a:schemeClr val="bg1"/>
                </a:solidFill>
              </a:defRPr>
            </a:lvl3pPr>
            <a:lvl4pPr marL="0" indent="0">
              <a:buNone/>
              <a:defRPr/>
            </a:lvl4pPr>
            <a:lvl5pPr marL="0" indent="0">
              <a:buNone/>
              <a:defRPr/>
            </a:lvl5pPr>
          </a:lstStyle>
          <a:p>
            <a:pPr lvl="0"/>
            <a:r>
              <a:rPr lang="en-US"/>
              <a:t>Click to edit Master text styles</a:t>
            </a:r>
          </a:p>
          <a:p>
            <a:pPr lvl="1"/>
            <a:r>
              <a:rPr lang="en-US"/>
              <a:t>Second level</a:t>
            </a:r>
          </a:p>
          <a:p>
            <a:pPr lvl="2"/>
            <a:r>
              <a:rPr lang="en-US"/>
              <a:t>Third level</a:t>
            </a:r>
          </a:p>
        </p:txBody>
      </p:sp>
      <p:pic>
        <p:nvPicPr>
          <p:cNvPr id="11" name="Picture 10">
            <a:extLst>
              <a:ext uri="{FF2B5EF4-FFF2-40B4-BE49-F238E27FC236}">
                <a16:creationId xmlns:a16="http://schemas.microsoft.com/office/drawing/2014/main" id="{2A067932-0DD7-6B4D-8A3C-BF2CA5D1ABF8}"/>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096000" y="4129397"/>
            <a:ext cx="3343877" cy="2728604"/>
          </a:xfrm>
          <a:prstGeom prst="rect">
            <a:avLst/>
          </a:prstGeom>
        </p:spPr>
      </p:pic>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4" cstate="email">
            <a:duotone>
              <a:schemeClr val="accent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4186194241"/>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Duotone right 02">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278001" y="0"/>
            <a:ext cx="10972800" cy="6858000"/>
          </a:xfrm>
          <a:prstGeom prst="rect">
            <a:avLst/>
          </a:prstGeom>
        </p:spPr>
      </p:pic>
      <p:sp>
        <p:nvSpPr>
          <p:cNvPr id="5" name="Rectangle 4">
            <a:extLst>
              <a:ext uri="{FF2B5EF4-FFF2-40B4-BE49-F238E27FC236}">
                <a16:creationId xmlns:a16="http://schemas.microsoft.com/office/drawing/2014/main" id="{C22D86F5-179E-D147-BF5E-ABFEDC5ED59C}"/>
              </a:ext>
            </a:extLst>
          </p:cNvPr>
          <p:cNvSpPr/>
          <p:nvPr userDrawn="1"/>
        </p:nvSpPr>
        <p:spPr>
          <a:xfrm>
            <a:off x="0" y="0"/>
            <a:ext cx="6096000"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solidFill>
                <a:srgbClr val="004050"/>
              </a:solidFill>
            </a:endParaRPr>
          </a:p>
        </p:txBody>
      </p:sp>
      <p:sp>
        <p:nvSpPr>
          <p:cNvPr id="9" name="Text Placeholder 12">
            <a:extLst>
              <a:ext uri="{FF2B5EF4-FFF2-40B4-BE49-F238E27FC236}">
                <a16:creationId xmlns:a16="http://schemas.microsoft.com/office/drawing/2014/main" id="{F11DA741-1567-F44E-A776-54AE0772553A}"/>
              </a:ext>
            </a:extLst>
          </p:cNvPr>
          <p:cNvSpPr>
            <a:spLocks noGrp="1"/>
          </p:cNvSpPr>
          <p:nvPr>
            <p:ph type="body" sz="quarter" idx="14"/>
          </p:nvPr>
        </p:nvSpPr>
        <p:spPr>
          <a:xfrm>
            <a:off x="373063" y="1138011"/>
            <a:ext cx="5521711" cy="5121387"/>
          </a:xfrm>
        </p:spPr>
        <p:txBody>
          <a:bodyPr/>
          <a:lstStyle>
            <a:lvl1pPr marL="0" indent="0">
              <a:lnSpc>
                <a:spcPts val="4600"/>
              </a:lnSpc>
              <a:spcAft>
                <a:spcPts val="1800"/>
              </a:spcAft>
              <a:buNone/>
              <a:defRPr lang="en-US" sz="4200" b="0" i="0" kern="1200" dirty="0" smtClean="0">
                <a:solidFill>
                  <a:schemeClr val="bg1"/>
                </a:solidFill>
                <a:latin typeface="Krana Fat B" panose="00000B00000000000000" pitchFamily="50" charset="0"/>
                <a:ea typeface="+mn-ea"/>
                <a:cs typeface="Krana Fat B" panose="00000B00000000000000" pitchFamily="50" charset="0"/>
              </a:defRPr>
            </a:lvl1pPr>
            <a:lvl2pPr marL="0" marR="0" indent="0" algn="l" defTabSz="914377" rtl="0" eaLnBrk="1" fontAlgn="auto" latinLnBrk="0" hangingPunct="1">
              <a:lnSpc>
                <a:spcPts val="2000"/>
              </a:lnSpc>
              <a:spcBef>
                <a:spcPts val="0"/>
              </a:spcBef>
              <a:spcAft>
                <a:spcPts val="651"/>
              </a:spcAft>
              <a:buClrTx/>
              <a:buSzTx/>
              <a:buFont typeface="Arial" panose="020B0604020202020204" pitchFamily="34" charset="0"/>
              <a:buNone/>
              <a:tabLst/>
              <a:defRPr sz="1800">
                <a:solidFill>
                  <a:schemeClr val="bg1"/>
                </a:solidFill>
              </a:defRPr>
            </a:lvl2pPr>
            <a:lvl3pPr marL="0" indent="0">
              <a:buNone/>
              <a:defRPr sz="1200">
                <a:solidFill>
                  <a:schemeClr val="bg1"/>
                </a:solidFill>
              </a:defRPr>
            </a:lvl3pPr>
            <a:lvl4pPr marL="0" indent="0">
              <a:buNone/>
              <a:defRPr/>
            </a:lvl4pPr>
            <a:lvl5pPr marL="0" indent="0">
              <a:buNone/>
              <a:defRPr/>
            </a:lvl5pPr>
          </a:lstStyle>
          <a:p>
            <a:pPr lvl="0"/>
            <a:r>
              <a:rPr lang="en-US"/>
              <a:t>Click to edit Master text styles</a:t>
            </a:r>
          </a:p>
          <a:p>
            <a:pPr lvl="1"/>
            <a:r>
              <a:rPr lang="en-US"/>
              <a:t>Second level</a:t>
            </a:r>
          </a:p>
          <a:p>
            <a:pPr lvl="2"/>
            <a:r>
              <a:rPr lang="en-US"/>
              <a:t>Third level</a:t>
            </a:r>
          </a:p>
        </p:txBody>
      </p:sp>
      <p:pic>
        <p:nvPicPr>
          <p:cNvPr id="11" name="Picture 10">
            <a:extLst>
              <a:ext uri="{FF2B5EF4-FFF2-40B4-BE49-F238E27FC236}">
                <a16:creationId xmlns:a16="http://schemas.microsoft.com/office/drawing/2014/main" id="{2A067932-0DD7-6B4D-8A3C-BF2CA5D1ABF8}"/>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096000" y="4129397"/>
            <a:ext cx="3343877" cy="2728604"/>
          </a:xfrm>
          <a:prstGeom prst="rect">
            <a:avLst/>
          </a:prstGeom>
        </p:spPr>
      </p:pic>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4" cstate="email">
            <a:duotone>
              <a:schemeClr val="accent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82051155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Duotone right 03">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219200" y="0"/>
            <a:ext cx="10972800" cy="6858000"/>
          </a:xfrm>
          <a:prstGeom prst="rect">
            <a:avLst/>
          </a:prstGeom>
        </p:spPr>
      </p:pic>
      <p:sp>
        <p:nvSpPr>
          <p:cNvPr id="5" name="Rectangle 4">
            <a:extLst>
              <a:ext uri="{FF2B5EF4-FFF2-40B4-BE49-F238E27FC236}">
                <a16:creationId xmlns:a16="http://schemas.microsoft.com/office/drawing/2014/main" id="{C22D86F5-179E-D147-BF5E-ABFEDC5ED59C}"/>
              </a:ext>
            </a:extLst>
          </p:cNvPr>
          <p:cNvSpPr/>
          <p:nvPr userDrawn="1"/>
        </p:nvSpPr>
        <p:spPr>
          <a:xfrm>
            <a:off x="0" y="0"/>
            <a:ext cx="6096000"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solidFill>
                <a:srgbClr val="004050"/>
              </a:solidFill>
            </a:endParaRPr>
          </a:p>
        </p:txBody>
      </p:sp>
      <p:sp>
        <p:nvSpPr>
          <p:cNvPr id="9" name="Text Placeholder 12">
            <a:extLst>
              <a:ext uri="{FF2B5EF4-FFF2-40B4-BE49-F238E27FC236}">
                <a16:creationId xmlns:a16="http://schemas.microsoft.com/office/drawing/2014/main" id="{F11DA741-1567-F44E-A776-54AE0772553A}"/>
              </a:ext>
            </a:extLst>
          </p:cNvPr>
          <p:cNvSpPr>
            <a:spLocks noGrp="1"/>
          </p:cNvSpPr>
          <p:nvPr>
            <p:ph type="body" sz="quarter" idx="14"/>
          </p:nvPr>
        </p:nvSpPr>
        <p:spPr>
          <a:xfrm>
            <a:off x="373063" y="1138011"/>
            <a:ext cx="5521711" cy="5121387"/>
          </a:xfrm>
        </p:spPr>
        <p:txBody>
          <a:bodyPr/>
          <a:lstStyle>
            <a:lvl1pPr marL="0" indent="0">
              <a:lnSpc>
                <a:spcPts val="4600"/>
              </a:lnSpc>
              <a:spcAft>
                <a:spcPts val="1800"/>
              </a:spcAft>
              <a:buNone/>
              <a:defRPr lang="en-US" sz="4200" b="0" i="0" kern="1200" dirty="0" smtClean="0">
                <a:solidFill>
                  <a:schemeClr val="bg1"/>
                </a:solidFill>
                <a:latin typeface="Krana Fat B" panose="00000B00000000000000" pitchFamily="50" charset="0"/>
                <a:ea typeface="+mn-ea"/>
                <a:cs typeface="Krana Fat B" panose="00000B00000000000000" pitchFamily="50" charset="0"/>
              </a:defRPr>
            </a:lvl1pPr>
            <a:lvl2pPr marL="0" marR="0" indent="0" algn="l" defTabSz="914377" rtl="0" eaLnBrk="1" fontAlgn="auto" latinLnBrk="0" hangingPunct="1">
              <a:lnSpc>
                <a:spcPts val="2000"/>
              </a:lnSpc>
              <a:spcBef>
                <a:spcPts val="0"/>
              </a:spcBef>
              <a:spcAft>
                <a:spcPts val="651"/>
              </a:spcAft>
              <a:buClrTx/>
              <a:buSzTx/>
              <a:buFont typeface="Arial" panose="020B0604020202020204" pitchFamily="34" charset="0"/>
              <a:buNone/>
              <a:tabLst/>
              <a:defRPr sz="1800">
                <a:solidFill>
                  <a:schemeClr val="bg1"/>
                </a:solidFill>
              </a:defRPr>
            </a:lvl2pPr>
            <a:lvl3pPr marL="0" indent="0">
              <a:buNone/>
              <a:defRPr sz="1200">
                <a:solidFill>
                  <a:schemeClr val="bg1"/>
                </a:solidFill>
              </a:defRPr>
            </a:lvl3pPr>
            <a:lvl4pPr marL="0" indent="0">
              <a:buNone/>
              <a:defRPr/>
            </a:lvl4pPr>
            <a:lvl5pPr marL="0" indent="0">
              <a:buNone/>
              <a:defRPr/>
            </a:lvl5pPr>
          </a:lstStyle>
          <a:p>
            <a:pPr lvl="0"/>
            <a:r>
              <a:rPr lang="en-US"/>
              <a:t>Click to edit Master text styles</a:t>
            </a:r>
          </a:p>
          <a:p>
            <a:pPr lvl="1"/>
            <a:r>
              <a:rPr lang="en-US"/>
              <a:t>Second level</a:t>
            </a:r>
          </a:p>
          <a:p>
            <a:pPr lvl="2"/>
            <a:r>
              <a:rPr lang="en-US"/>
              <a:t>Third level</a:t>
            </a:r>
          </a:p>
        </p:txBody>
      </p:sp>
      <p:pic>
        <p:nvPicPr>
          <p:cNvPr id="11" name="Picture 10">
            <a:extLst>
              <a:ext uri="{FF2B5EF4-FFF2-40B4-BE49-F238E27FC236}">
                <a16:creationId xmlns:a16="http://schemas.microsoft.com/office/drawing/2014/main" id="{2A067932-0DD7-6B4D-8A3C-BF2CA5D1ABF8}"/>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096000" y="4129397"/>
            <a:ext cx="3343877" cy="2728604"/>
          </a:xfrm>
          <a:prstGeom prst="rect">
            <a:avLst/>
          </a:prstGeom>
        </p:spPr>
      </p:pic>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4" cstate="email">
            <a:duotone>
              <a:schemeClr val="accent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10945309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Section Divider_02">
    <p:bg>
      <p:bgPr>
        <a:solidFill>
          <a:schemeClr val="accent2"/>
        </a:solidFill>
        <a:effectLst/>
      </p:bgPr>
    </p:bg>
    <p:spTree>
      <p:nvGrpSpPr>
        <p:cNvPr id="1" name=""/>
        <p:cNvGrpSpPr/>
        <p:nvPr/>
      </p:nvGrpSpPr>
      <p:grpSpPr>
        <a:xfrm>
          <a:off x="0" y="0"/>
          <a:ext cx="0" cy="0"/>
          <a:chOff x="0" y="0"/>
          <a:chExt cx="0" cy="0"/>
        </a:xfrm>
      </p:grpSpPr>
      <p:sp>
        <p:nvSpPr>
          <p:cNvPr id="11" name="Freeform 10">
            <a:extLst>
              <a:ext uri="{FF2B5EF4-FFF2-40B4-BE49-F238E27FC236}">
                <a16:creationId xmlns:a16="http://schemas.microsoft.com/office/drawing/2014/main" id="{61FA821A-0A50-424D-A225-45CEE1614094}"/>
              </a:ext>
            </a:extLst>
          </p:cNvPr>
          <p:cNvSpPr/>
          <p:nvPr userDrawn="1"/>
        </p:nvSpPr>
        <p:spPr>
          <a:xfrm>
            <a:off x="-476898" y="-23149"/>
            <a:ext cx="10532124" cy="4160144"/>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rgbClr val="004050"/>
          </a:solidFill>
          <a:ln w="6350" cap="flat">
            <a:noFill/>
            <a:prstDash val="solid"/>
            <a:miter/>
          </a:ln>
        </p:spPr>
        <p:txBody>
          <a:bodyPr rtlCol="0" anchor="ctr"/>
          <a:lstStyle/>
          <a:p>
            <a:endParaRPr lang="en-GB" sz="1351"/>
          </a:p>
        </p:txBody>
      </p:sp>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2991775"/>
            <a:ext cx="5627171" cy="1996915"/>
          </a:xfrm>
        </p:spPr>
        <p:txBody>
          <a:bodyPr anchor="t" anchorCtr="0">
            <a:noAutofit/>
          </a:bodyPr>
          <a:lstStyle>
            <a:lvl1pPr algn="l">
              <a:lnSpc>
                <a:spcPts val="6000"/>
              </a:lnSpc>
              <a:defRPr sz="4000" cap="all" baseline="0">
                <a:solidFill>
                  <a:srgbClr val="004050"/>
                </a:solidFill>
              </a:defRPr>
            </a:lvl1pPr>
          </a:lstStyle>
          <a:p>
            <a:r>
              <a:rPr lang="en-US" noProof="0"/>
              <a:t>CLICK TO EDIT TITLE</a:t>
            </a:r>
            <a:endParaRPr lang="en-GB" noProof="0"/>
          </a:p>
        </p:txBody>
      </p:sp>
      <p:pic>
        <p:nvPicPr>
          <p:cNvPr id="9"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632988920"/>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Duotone right 04">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219200" y="0"/>
            <a:ext cx="10972800" cy="6858000"/>
          </a:xfrm>
          <a:prstGeom prst="rect">
            <a:avLst/>
          </a:prstGeom>
        </p:spPr>
      </p:pic>
      <p:sp>
        <p:nvSpPr>
          <p:cNvPr id="5" name="Rectangle 4">
            <a:extLst>
              <a:ext uri="{FF2B5EF4-FFF2-40B4-BE49-F238E27FC236}">
                <a16:creationId xmlns:a16="http://schemas.microsoft.com/office/drawing/2014/main" id="{C22D86F5-179E-D147-BF5E-ABFEDC5ED59C}"/>
              </a:ext>
            </a:extLst>
          </p:cNvPr>
          <p:cNvSpPr/>
          <p:nvPr userDrawn="1"/>
        </p:nvSpPr>
        <p:spPr>
          <a:xfrm>
            <a:off x="0" y="0"/>
            <a:ext cx="6096000"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solidFill>
                <a:srgbClr val="004050"/>
              </a:solidFill>
            </a:endParaRPr>
          </a:p>
        </p:txBody>
      </p:sp>
      <p:sp>
        <p:nvSpPr>
          <p:cNvPr id="9" name="Text Placeholder 12">
            <a:extLst>
              <a:ext uri="{FF2B5EF4-FFF2-40B4-BE49-F238E27FC236}">
                <a16:creationId xmlns:a16="http://schemas.microsoft.com/office/drawing/2014/main" id="{F11DA741-1567-F44E-A776-54AE0772553A}"/>
              </a:ext>
            </a:extLst>
          </p:cNvPr>
          <p:cNvSpPr>
            <a:spLocks noGrp="1"/>
          </p:cNvSpPr>
          <p:nvPr>
            <p:ph type="body" sz="quarter" idx="14"/>
          </p:nvPr>
        </p:nvSpPr>
        <p:spPr>
          <a:xfrm>
            <a:off x="373063" y="1138011"/>
            <a:ext cx="5521711" cy="5121387"/>
          </a:xfrm>
        </p:spPr>
        <p:txBody>
          <a:bodyPr/>
          <a:lstStyle>
            <a:lvl1pPr marL="0" indent="0">
              <a:lnSpc>
                <a:spcPts val="4600"/>
              </a:lnSpc>
              <a:spcAft>
                <a:spcPts val="1800"/>
              </a:spcAft>
              <a:buNone/>
              <a:defRPr lang="en-US" sz="4200" b="0" i="0" kern="1200" dirty="0" smtClean="0">
                <a:solidFill>
                  <a:schemeClr val="bg1"/>
                </a:solidFill>
                <a:latin typeface="Krana Fat B" panose="00000B00000000000000" pitchFamily="50" charset="0"/>
                <a:ea typeface="+mn-ea"/>
                <a:cs typeface="Krana Fat B" panose="00000B00000000000000" pitchFamily="50" charset="0"/>
              </a:defRPr>
            </a:lvl1pPr>
            <a:lvl2pPr marL="0" marR="0" indent="0" algn="l" defTabSz="914377" rtl="0" eaLnBrk="1" fontAlgn="auto" latinLnBrk="0" hangingPunct="1">
              <a:lnSpc>
                <a:spcPts val="2000"/>
              </a:lnSpc>
              <a:spcBef>
                <a:spcPts val="0"/>
              </a:spcBef>
              <a:spcAft>
                <a:spcPts val="651"/>
              </a:spcAft>
              <a:buClrTx/>
              <a:buSzTx/>
              <a:buFont typeface="Arial" panose="020B0604020202020204" pitchFamily="34" charset="0"/>
              <a:buNone/>
              <a:tabLst/>
              <a:defRPr sz="1800">
                <a:solidFill>
                  <a:schemeClr val="bg1"/>
                </a:solidFill>
              </a:defRPr>
            </a:lvl2pPr>
            <a:lvl3pPr marL="0" indent="0">
              <a:buNone/>
              <a:defRPr sz="1200">
                <a:solidFill>
                  <a:schemeClr val="bg1"/>
                </a:solidFill>
              </a:defRPr>
            </a:lvl3pPr>
            <a:lvl4pPr marL="0" indent="0">
              <a:buNone/>
              <a:defRPr/>
            </a:lvl4pPr>
            <a:lvl5pPr marL="0" indent="0">
              <a:buNone/>
              <a:defRPr/>
            </a:lvl5pPr>
          </a:lstStyle>
          <a:p>
            <a:pPr lvl="0"/>
            <a:r>
              <a:rPr lang="en-US"/>
              <a:t>Click to edit Master text styles</a:t>
            </a:r>
          </a:p>
          <a:p>
            <a:pPr lvl="1"/>
            <a:r>
              <a:rPr lang="en-US"/>
              <a:t>Second level</a:t>
            </a:r>
          </a:p>
          <a:p>
            <a:pPr lvl="2"/>
            <a:r>
              <a:rPr lang="en-US"/>
              <a:t>Third level</a:t>
            </a:r>
          </a:p>
        </p:txBody>
      </p:sp>
      <p:pic>
        <p:nvPicPr>
          <p:cNvPr id="11" name="Picture 10">
            <a:extLst>
              <a:ext uri="{FF2B5EF4-FFF2-40B4-BE49-F238E27FC236}">
                <a16:creationId xmlns:a16="http://schemas.microsoft.com/office/drawing/2014/main" id="{2A067932-0DD7-6B4D-8A3C-BF2CA5D1ABF8}"/>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096000" y="4129397"/>
            <a:ext cx="3343877" cy="2728604"/>
          </a:xfrm>
          <a:prstGeom prst="rect">
            <a:avLst/>
          </a:prstGeom>
        </p:spPr>
      </p:pic>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4" cstate="email">
            <a:duotone>
              <a:schemeClr val="accent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2842437386"/>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preserve="1" userDrawn="1">
  <p:cSld name="Hope you enjoyed 01">
    <p:bg>
      <p:bgPr>
        <a:solidFill>
          <a:schemeClr val="accent4"/>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6FD23B75-35DE-5E44-8359-D873EADF1112}"/>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4672"/>
          <a:stretch/>
        </p:blipFill>
        <p:spPr>
          <a:xfrm>
            <a:off x="3523317" y="1"/>
            <a:ext cx="8668683" cy="685800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grpSp>
        <p:nvGrpSpPr>
          <p:cNvPr id="4" name="Group 3"/>
          <p:cNvGrpSpPr/>
          <p:nvPr userDrawn="1"/>
        </p:nvGrpSpPr>
        <p:grpSpPr>
          <a:xfrm>
            <a:off x="-1698" y="3508800"/>
            <a:ext cx="7016130" cy="2425241"/>
            <a:chOff x="683" y="3508800"/>
            <a:chExt cx="7016130" cy="2425241"/>
          </a:xfrm>
          <a:solidFill>
            <a:srgbClr val="004050"/>
          </a:solidFill>
        </p:grpSpPr>
        <p:sp>
          <p:nvSpPr>
            <p:cNvPr id="25" name="Freeform 24">
              <a:extLst>
                <a:ext uri="{FF2B5EF4-FFF2-40B4-BE49-F238E27FC236}">
                  <a16:creationId xmlns:a16="http://schemas.microsoft.com/office/drawing/2014/main" id="{2F450B4C-241D-A544-BBEF-175E01D6A139}"/>
                </a:ext>
              </a:extLst>
            </p:cNvPr>
            <p:cNvSpPr/>
            <p:nvPr userDrawn="1"/>
          </p:nvSpPr>
          <p:spPr>
            <a:xfrm>
              <a:off x="683" y="3508800"/>
              <a:ext cx="5938619" cy="102700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566 w 1668566"/>
                <a:gd name="connsiteY0" fmla="*/ 248186 h 248186"/>
                <a:gd name="connsiteX1" fmla="*/ 1 w 1668566"/>
                <a:gd name="connsiteY1" fmla="*/ 248186 h 248186"/>
                <a:gd name="connsiteX2" fmla="*/ 229815 w 1668566"/>
                <a:gd name="connsiteY2" fmla="*/ 194032 h 248186"/>
                <a:gd name="connsiteX3" fmla="*/ 1522580 w 1668566"/>
                <a:gd name="connsiteY3" fmla="*/ 192497 h 248186"/>
                <a:gd name="connsiteX4" fmla="*/ 1375895 w 1668566"/>
                <a:gd name="connsiteY4" fmla="*/ 219 h 248186"/>
                <a:gd name="connsiteX5" fmla="*/ 1433934 w 1668566"/>
                <a:gd name="connsiteY5" fmla="*/ 219 h 248186"/>
                <a:gd name="connsiteX6" fmla="*/ 1454190 w 1668566"/>
                <a:gd name="connsiteY6" fmla="*/ 12347 h 248186"/>
                <a:gd name="connsiteX7" fmla="*/ 1518706 w 1668566"/>
                <a:gd name="connsiteY7" fmla="*/ 105057 h 248186"/>
                <a:gd name="connsiteX8" fmla="*/ 1662725 w 1668566"/>
                <a:gd name="connsiteY8" fmla="*/ 242090 h 248186"/>
                <a:gd name="connsiteX9" fmla="*/ 1667931 w 1668566"/>
                <a:gd name="connsiteY9" fmla="*/ 246535 h 248186"/>
                <a:gd name="connsiteX10" fmla="*/ 1668566 w 1668566"/>
                <a:gd name="connsiteY10" fmla="*/ 248186 h 248186"/>
                <a:gd name="connsiteX0" fmla="*/ 1440017 w 1440017"/>
                <a:gd name="connsiteY0" fmla="*/ 248186 h 248186"/>
                <a:gd name="connsiteX1" fmla="*/ 62 w 1440017"/>
                <a:gd name="connsiteY1" fmla="*/ 248186 h 248186"/>
                <a:gd name="connsiteX2" fmla="*/ 1266 w 1440017"/>
                <a:gd name="connsiteY2" fmla="*/ 194032 h 248186"/>
                <a:gd name="connsiteX3" fmla="*/ 1294031 w 1440017"/>
                <a:gd name="connsiteY3" fmla="*/ 192497 h 248186"/>
                <a:gd name="connsiteX4" fmla="*/ 1147346 w 1440017"/>
                <a:gd name="connsiteY4" fmla="*/ 219 h 248186"/>
                <a:gd name="connsiteX5" fmla="*/ 1205385 w 1440017"/>
                <a:gd name="connsiteY5" fmla="*/ 219 h 248186"/>
                <a:gd name="connsiteX6" fmla="*/ 1225641 w 1440017"/>
                <a:gd name="connsiteY6" fmla="*/ 12347 h 248186"/>
                <a:gd name="connsiteX7" fmla="*/ 1290157 w 1440017"/>
                <a:gd name="connsiteY7" fmla="*/ 105057 h 248186"/>
                <a:gd name="connsiteX8" fmla="*/ 1434176 w 1440017"/>
                <a:gd name="connsiteY8" fmla="*/ 242090 h 248186"/>
                <a:gd name="connsiteX9" fmla="*/ 1439382 w 1440017"/>
                <a:gd name="connsiteY9" fmla="*/ 246535 h 248186"/>
                <a:gd name="connsiteX10" fmla="*/ 1440017 w 1440017"/>
                <a:gd name="connsiteY10" fmla="*/ 248186 h 248186"/>
                <a:gd name="connsiteX0" fmla="*/ 1439987 w 1439987"/>
                <a:gd name="connsiteY0" fmla="*/ 248186 h 248186"/>
                <a:gd name="connsiteX1" fmla="*/ 32 w 1439987"/>
                <a:gd name="connsiteY1" fmla="*/ 248186 h 248186"/>
                <a:gd name="connsiteX2" fmla="*/ 3538 w 1439987"/>
                <a:gd name="connsiteY2" fmla="*/ 192881 h 248186"/>
                <a:gd name="connsiteX3" fmla="*/ 1294001 w 1439987"/>
                <a:gd name="connsiteY3" fmla="*/ 192497 h 248186"/>
                <a:gd name="connsiteX4" fmla="*/ 1147316 w 1439987"/>
                <a:gd name="connsiteY4" fmla="*/ 219 h 248186"/>
                <a:gd name="connsiteX5" fmla="*/ 1205355 w 1439987"/>
                <a:gd name="connsiteY5" fmla="*/ 219 h 248186"/>
                <a:gd name="connsiteX6" fmla="*/ 1225611 w 1439987"/>
                <a:gd name="connsiteY6" fmla="*/ 12347 h 248186"/>
                <a:gd name="connsiteX7" fmla="*/ 1290127 w 1439987"/>
                <a:gd name="connsiteY7" fmla="*/ 105057 h 248186"/>
                <a:gd name="connsiteX8" fmla="*/ 1434146 w 1439987"/>
                <a:gd name="connsiteY8" fmla="*/ 242090 h 248186"/>
                <a:gd name="connsiteX9" fmla="*/ 1439352 w 1439987"/>
                <a:gd name="connsiteY9" fmla="*/ 246535 h 248186"/>
                <a:gd name="connsiteX10" fmla="*/ 1439987 w 1439987"/>
                <a:gd name="connsiteY10" fmla="*/ 248186 h 248186"/>
                <a:gd name="connsiteX0" fmla="*/ 1436625 w 1436625"/>
                <a:gd name="connsiteY0" fmla="*/ 248186 h 248186"/>
                <a:gd name="connsiteX1" fmla="*/ 122 w 1436625"/>
                <a:gd name="connsiteY1" fmla="*/ 248186 h 248186"/>
                <a:gd name="connsiteX2" fmla="*/ 176 w 1436625"/>
                <a:gd name="connsiteY2" fmla="*/ 192881 h 248186"/>
                <a:gd name="connsiteX3" fmla="*/ 1290639 w 1436625"/>
                <a:gd name="connsiteY3" fmla="*/ 192497 h 248186"/>
                <a:gd name="connsiteX4" fmla="*/ 1143954 w 1436625"/>
                <a:gd name="connsiteY4" fmla="*/ 219 h 248186"/>
                <a:gd name="connsiteX5" fmla="*/ 1201993 w 1436625"/>
                <a:gd name="connsiteY5" fmla="*/ 219 h 248186"/>
                <a:gd name="connsiteX6" fmla="*/ 1222249 w 1436625"/>
                <a:gd name="connsiteY6" fmla="*/ 12347 h 248186"/>
                <a:gd name="connsiteX7" fmla="*/ 1286765 w 1436625"/>
                <a:gd name="connsiteY7" fmla="*/ 105057 h 248186"/>
                <a:gd name="connsiteX8" fmla="*/ 1430784 w 1436625"/>
                <a:gd name="connsiteY8" fmla="*/ 242090 h 248186"/>
                <a:gd name="connsiteX9" fmla="*/ 1435990 w 1436625"/>
                <a:gd name="connsiteY9" fmla="*/ 246535 h 248186"/>
                <a:gd name="connsiteX10" fmla="*/ 1436625 w 1436625"/>
                <a:gd name="connsiteY10" fmla="*/ 248186 h 248186"/>
                <a:gd name="connsiteX0" fmla="*/ 1436553 w 1436553"/>
                <a:gd name="connsiteY0" fmla="*/ 248186 h 248186"/>
                <a:gd name="connsiteX1" fmla="*/ 50 w 1436553"/>
                <a:gd name="connsiteY1" fmla="*/ 248186 h 248186"/>
                <a:gd name="connsiteX2" fmla="*/ 1830 w 1436553"/>
                <a:gd name="connsiteY2" fmla="*/ 192881 h 248186"/>
                <a:gd name="connsiteX3" fmla="*/ 1290567 w 1436553"/>
                <a:gd name="connsiteY3" fmla="*/ 192497 h 248186"/>
                <a:gd name="connsiteX4" fmla="*/ 1143882 w 1436553"/>
                <a:gd name="connsiteY4" fmla="*/ 219 h 248186"/>
                <a:gd name="connsiteX5" fmla="*/ 1201921 w 1436553"/>
                <a:gd name="connsiteY5" fmla="*/ 219 h 248186"/>
                <a:gd name="connsiteX6" fmla="*/ 1222177 w 1436553"/>
                <a:gd name="connsiteY6" fmla="*/ 12347 h 248186"/>
                <a:gd name="connsiteX7" fmla="*/ 1286693 w 1436553"/>
                <a:gd name="connsiteY7" fmla="*/ 105057 h 248186"/>
                <a:gd name="connsiteX8" fmla="*/ 1430712 w 1436553"/>
                <a:gd name="connsiteY8" fmla="*/ 242090 h 248186"/>
                <a:gd name="connsiteX9" fmla="*/ 1435918 w 1436553"/>
                <a:gd name="connsiteY9" fmla="*/ 246535 h 248186"/>
                <a:gd name="connsiteX10" fmla="*/ 1436553 w 1436553"/>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34899" h="248186">
                  <a:moveTo>
                    <a:pt x="1434899" y="248186"/>
                  </a:moveTo>
                  <a:lnTo>
                    <a:pt x="122" y="248186"/>
                  </a:lnTo>
                  <a:cubicBezTo>
                    <a:pt x="-319" y="229623"/>
                    <a:pt x="617" y="211444"/>
                    <a:pt x="176" y="192881"/>
                  </a:cubicBezTo>
                  <a:lnTo>
                    <a:pt x="1288913" y="192497"/>
                  </a:lnTo>
                  <a:cubicBezTo>
                    <a:pt x="1231064" y="134140"/>
                    <a:pt x="1177788" y="74768"/>
                    <a:pt x="1142228" y="219"/>
                  </a:cubicBezTo>
                  <a:cubicBezTo>
                    <a:pt x="1162611" y="219"/>
                    <a:pt x="1181471" y="854"/>
                    <a:pt x="1200267" y="219"/>
                  </a:cubicBezTo>
                  <a:cubicBezTo>
                    <a:pt x="1209059" y="-1141"/>
                    <a:pt x="1217571" y="3956"/>
                    <a:pt x="1220523" y="12347"/>
                  </a:cubicBezTo>
                  <a:cubicBezTo>
                    <a:pt x="1238085" y="45816"/>
                    <a:pt x="1259758" y="76961"/>
                    <a:pt x="1285039" y="105057"/>
                  </a:cubicBezTo>
                  <a:cubicBezTo>
                    <a:pt x="1328667" y="155126"/>
                    <a:pt x="1376883" y="201004"/>
                    <a:pt x="1429058" y="242090"/>
                  </a:cubicBezTo>
                  <a:cubicBezTo>
                    <a:pt x="1430836" y="243551"/>
                    <a:pt x="1432613" y="245011"/>
                    <a:pt x="1434264" y="246535"/>
                  </a:cubicBezTo>
                  <a:cubicBezTo>
                    <a:pt x="1434582" y="246599"/>
                    <a:pt x="1434582" y="247170"/>
                    <a:pt x="1434899" y="248186"/>
                  </a:cubicBezTo>
                  <a:close/>
                </a:path>
              </a:pathLst>
            </a:custGeom>
            <a:grpFill/>
            <a:ln w="6350" cap="flat">
              <a:noFill/>
              <a:prstDash val="solid"/>
              <a:miter/>
            </a:ln>
          </p:spPr>
          <p:txBody>
            <a:bodyPr rtlCol="0" anchor="ctr"/>
            <a:lstStyle/>
            <a:p>
              <a:endParaRPr lang="en-GB"/>
            </a:p>
          </p:txBody>
        </p:sp>
        <p:sp>
          <p:nvSpPr>
            <p:cNvPr id="26" name="Freeform 25">
              <a:extLst>
                <a:ext uri="{FF2B5EF4-FFF2-40B4-BE49-F238E27FC236}">
                  <a16:creationId xmlns:a16="http://schemas.microsoft.com/office/drawing/2014/main" id="{17BA7C41-EA1C-2F4D-90C7-EC472AB85B8A}"/>
                </a:ext>
              </a:extLst>
            </p:cNvPr>
            <p:cNvSpPr/>
            <p:nvPr userDrawn="1"/>
          </p:nvSpPr>
          <p:spPr>
            <a:xfrm>
              <a:off x="5439970" y="3509181"/>
              <a:ext cx="1576843" cy="2417447"/>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7" name="Freeform 26">
              <a:extLst>
                <a:ext uri="{FF2B5EF4-FFF2-40B4-BE49-F238E27FC236}">
                  <a16:creationId xmlns:a16="http://schemas.microsoft.com/office/drawing/2014/main" id="{2F450B4C-241D-A544-BBEF-175E01D6A139}"/>
                </a:ext>
              </a:extLst>
            </p:cNvPr>
            <p:cNvSpPr/>
            <p:nvPr userDrawn="1"/>
          </p:nvSpPr>
          <p:spPr>
            <a:xfrm flipV="1">
              <a:off x="683" y="4907035"/>
              <a:ext cx="5938619" cy="102700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566 w 1668566"/>
                <a:gd name="connsiteY0" fmla="*/ 248186 h 248186"/>
                <a:gd name="connsiteX1" fmla="*/ 1 w 1668566"/>
                <a:gd name="connsiteY1" fmla="*/ 248186 h 248186"/>
                <a:gd name="connsiteX2" fmla="*/ 229815 w 1668566"/>
                <a:gd name="connsiteY2" fmla="*/ 194032 h 248186"/>
                <a:gd name="connsiteX3" fmla="*/ 1522580 w 1668566"/>
                <a:gd name="connsiteY3" fmla="*/ 192497 h 248186"/>
                <a:gd name="connsiteX4" fmla="*/ 1375895 w 1668566"/>
                <a:gd name="connsiteY4" fmla="*/ 219 h 248186"/>
                <a:gd name="connsiteX5" fmla="*/ 1433934 w 1668566"/>
                <a:gd name="connsiteY5" fmla="*/ 219 h 248186"/>
                <a:gd name="connsiteX6" fmla="*/ 1454190 w 1668566"/>
                <a:gd name="connsiteY6" fmla="*/ 12347 h 248186"/>
                <a:gd name="connsiteX7" fmla="*/ 1518706 w 1668566"/>
                <a:gd name="connsiteY7" fmla="*/ 105057 h 248186"/>
                <a:gd name="connsiteX8" fmla="*/ 1662725 w 1668566"/>
                <a:gd name="connsiteY8" fmla="*/ 242090 h 248186"/>
                <a:gd name="connsiteX9" fmla="*/ 1667931 w 1668566"/>
                <a:gd name="connsiteY9" fmla="*/ 246535 h 248186"/>
                <a:gd name="connsiteX10" fmla="*/ 1668566 w 1668566"/>
                <a:gd name="connsiteY10" fmla="*/ 248186 h 248186"/>
                <a:gd name="connsiteX0" fmla="*/ 1440017 w 1440017"/>
                <a:gd name="connsiteY0" fmla="*/ 248186 h 248186"/>
                <a:gd name="connsiteX1" fmla="*/ 62 w 1440017"/>
                <a:gd name="connsiteY1" fmla="*/ 248186 h 248186"/>
                <a:gd name="connsiteX2" fmla="*/ 1266 w 1440017"/>
                <a:gd name="connsiteY2" fmla="*/ 194032 h 248186"/>
                <a:gd name="connsiteX3" fmla="*/ 1294031 w 1440017"/>
                <a:gd name="connsiteY3" fmla="*/ 192497 h 248186"/>
                <a:gd name="connsiteX4" fmla="*/ 1147346 w 1440017"/>
                <a:gd name="connsiteY4" fmla="*/ 219 h 248186"/>
                <a:gd name="connsiteX5" fmla="*/ 1205385 w 1440017"/>
                <a:gd name="connsiteY5" fmla="*/ 219 h 248186"/>
                <a:gd name="connsiteX6" fmla="*/ 1225641 w 1440017"/>
                <a:gd name="connsiteY6" fmla="*/ 12347 h 248186"/>
                <a:gd name="connsiteX7" fmla="*/ 1290157 w 1440017"/>
                <a:gd name="connsiteY7" fmla="*/ 105057 h 248186"/>
                <a:gd name="connsiteX8" fmla="*/ 1434176 w 1440017"/>
                <a:gd name="connsiteY8" fmla="*/ 242090 h 248186"/>
                <a:gd name="connsiteX9" fmla="*/ 1439382 w 1440017"/>
                <a:gd name="connsiteY9" fmla="*/ 246535 h 248186"/>
                <a:gd name="connsiteX10" fmla="*/ 1440017 w 1440017"/>
                <a:gd name="connsiteY10" fmla="*/ 248186 h 248186"/>
                <a:gd name="connsiteX0" fmla="*/ 1439987 w 1439987"/>
                <a:gd name="connsiteY0" fmla="*/ 248186 h 248186"/>
                <a:gd name="connsiteX1" fmla="*/ 32 w 1439987"/>
                <a:gd name="connsiteY1" fmla="*/ 248186 h 248186"/>
                <a:gd name="connsiteX2" fmla="*/ 3538 w 1439987"/>
                <a:gd name="connsiteY2" fmla="*/ 192881 h 248186"/>
                <a:gd name="connsiteX3" fmla="*/ 1294001 w 1439987"/>
                <a:gd name="connsiteY3" fmla="*/ 192497 h 248186"/>
                <a:gd name="connsiteX4" fmla="*/ 1147316 w 1439987"/>
                <a:gd name="connsiteY4" fmla="*/ 219 h 248186"/>
                <a:gd name="connsiteX5" fmla="*/ 1205355 w 1439987"/>
                <a:gd name="connsiteY5" fmla="*/ 219 h 248186"/>
                <a:gd name="connsiteX6" fmla="*/ 1225611 w 1439987"/>
                <a:gd name="connsiteY6" fmla="*/ 12347 h 248186"/>
                <a:gd name="connsiteX7" fmla="*/ 1290127 w 1439987"/>
                <a:gd name="connsiteY7" fmla="*/ 105057 h 248186"/>
                <a:gd name="connsiteX8" fmla="*/ 1434146 w 1439987"/>
                <a:gd name="connsiteY8" fmla="*/ 242090 h 248186"/>
                <a:gd name="connsiteX9" fmla="*/ 1439352 w 1439987"/>
                <a:gd name="connsiteY9" fmla="*/ 246535 h 248186"/>
                <a:gd name="connsiteX10" fmla="*/ 1439987 w 1439987"/>
                <a:gd name="connsiteY10" fmla="*/ 248186 h 248186"/>
                <a:gd name="connsiteX0" fmla="*/ 1436625 w 1436625"/>
                <a:gd name="connsiteY0" fmla="*/ 248186 h 248186"/>
                <a:gd name="connsiteX1" fmla="*/ 122 w 1436625"/>
                <a:gd name="connsiteY1" fmla="*/ 248186 h 248186"/>
                <a:gd name="connsiteX2" fmla="*/ 176 w 1436625"/>
                <a:gd name="connsiteY2" fmla="*/ 192881 h 248186"/>
                <a:gd name="connsiteX3" fmla="*/ 1290639 w 1436625"/>
                <a:gd name="connsiteY3" fmla="*/ 192497 h 248186"/>
                <a:gd name="connsiteX4" fmla="*/ 1143954 w 1436625"/>
                <a:gd name="connsiteY4" fmla="*/ 219 h 248186"/>
                <a:gd name="connsiteX5" fmla="*/ 1201993 w 1436625"/>
                <a:gd name="connsiteY5" fmla="*/ 219 h 248186"/>
                <a:gd name="connsiteX6" fmla="*/ 1222249 w 1436625"/>
                <a:gd name="connsiteY6" fmla="*/ 12347 h 248186"/>
                <a:gd name="connsiteX7" fmla="*/ 1286765 w 1436625"/>
                <a:gd name="connsiteY7" fmla="*/ 105057 h 248186"/>
                <a:gd name="connsiteX8" fmla="*/ 1430784 w 1436625"/>
                <a:gd name="connsiteY8" fmla="*/ 242090 h 248186"/>
                <a:gd name="connsiteX9" fmla="*/ 1435990 w 1436625"/>
                <a:gd name="connsiteY9" fmla="*/ 246535 h 248186"/>
                <a:gd name="connsiteX10" fmla="*/ 1436625 w 1436625"/>
                <a:gd name="connsiteY10" fmla="*/ 248186 h 248186"/>
                <a:gd name="connsiteX0" fmla="*/ 1436553 w 1436553"/>
                <a:gd name="connsiteY0" fmla="*/ 248186 h 248186"/>
                <a:gd name="connsiteX1" fmla="*/ 50 w 1436553"/>
                <a:gd name="connsiteY1" fmla="*/ 248186 h 248186"/>
                <a:gd name="connsiteX2" fmla="*/ 1830 w 1436553"/>
                <a:gd name="connsiteY2" fmla="*/ 192881 h 248186"/>
                <a:gd name="connsiteX3" fmla="*/ 1290567 w 1436553"/>
                <a:gd name="connsiteY3" fmla="*/ 192497 h 248186"/>
                <a:gd name="connsiteX4" fmla="*/ 1143882 w 1436553"/>
                <a:gd name="connsiteY4" fmla="*/ 219 h 248186"/>
                <a:gd name="connsiteX5" fmla="*/ 1201921 w 1436553"/>
                <a:gd name="connsiteY5" fmla="*/ 219 h 248186"/>
                <a:gd name="connsiteX6" fmla="*/ 1222177 w 1436553"/>
                <a:gd name="connsiteY6" fmla="*/ 12347 h 248186"/>
                <a:gd name="connsiteX7" fmla="*/ 1286693 w 1436553"/>
                <a:gd name="connsiteY7" fmla="*/ 105057 h 248186"/>
                <a:gd name="connsiteX8" fmla="*/ 1430712 w 1436553"/>
                <a:gd name="connsiteY8" fmla="*/ 242090 h 248186"/>
                <a:gd name="connsiteX9" fmla="*/ 1435918 w 1436553"/>
                <a:gd name="connsiteY9" fmla="*/ 246535 h 248186"/>
                <a:gd name="connsiteX10" fmla="*/ 1436553 w 1436553"/>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34899" h="248186">
                  <a:moveTo>
                    <a:pt x="1434899" y="248186"/>
                  </a:moveTo>
                  <a:lnTo>
                    <a:pt x="122" y="248186"/>
                  </a:lnTo>
                  <a:cubicBezTo>
                    <a:pt x="-319" y="229623"/>
                    <a:pt x="617" y="211444"/>
                    <a:pt x="176" y="192881"/>
                  </a:cubicBezTo>
                  <a:lnTo>
                    <a:pt x="1288913" y="192497"/>
                  </a:lnTo>
                  <a:cubicBezTo>
                    <a:pt x="1231064" y="134140"/>
                    <a:pt x="1177788" y="74768"/>
                    <a:pt x="1142228" y="219"/>
                  </a:cubicBezTo>
                  <a:cubicBezTo>
                    <a:pt x="1162611" y="219"/>
                    <a:pt x="1181471" y="854"/>
                    <a:pt x="1200267" y="219"/>
                  </a:cubicBezTo>
                  <a:cubicBezTo>
                    <a:pt x="1209059" y="-1141"/>
                    <a:pt x="1217571" y="3956"/>
                    <a:pt x="1220523" y="12347"/>
                  </a:cubicBezTo>
                  <a:cubicBezTo>
                    <a:pt x="1238085" y="45816"/>
                    <a:pt x="1259758" y="76961"/>
                    <a:pt x="1285039" y="105057"/>
                  </a:cubicBezTo>
                  <a:cubicBezTo>
                    <a:pt x="1328667" y="155126"/>
                    <a:pt x="1376883" y="201004"/>
                    <a:pt x="1429058" y="242090"/>
                  </a:cubicBezTo>
                  <a:cubicBezTo>
                    <a:pt x="1430836" y="243551"/>
                    <a:pt x="1432613" y="245011"/>
                    <a:pt x="1434264" y="246535"/>
                  </a:cubicBezTo>
                  <a:cubicBezTo>
                    <a:pt x="1434582" y="246599"/>
                    <a:pt x="1434582" y="247170"/>
                    <a:pt x="1434899" y="248186"/>
                  </a:cubicBezTo>
                  <a:close/>
                </a:path>
              </a:pathLst>
            </a:custGeom>
            <a:grpFill/>
            <a:ln w="6350" cap="flat">
              <a:noFill/>
              <a:prstDash val="solid"/>
              <a:miter/>
            </a:ln>
          </p:spPr>
          <p:txBody>
            <a:bodyPr rtlCol="0" anchor="ctr"/>
            <a:lstStyle/>
            <a:p>
              <a:endParaRPr lang="en-GB"/>
            </a:p>
          </p:txBody>
        </p:sp>
      </p:grpSp>
      <p:sp>
        <p:nvSpPr>
          <p:cNvPr id="11" name="TextBox 10">
            <a:extLst>
              <a:ext uri="{FF2B5EF4-FFF2-40B4-BE49-F238E27FC236}">
                <a16:creationId xmlns:a16="http://schemas.microsoft.com/office/drawing/2014/main" id="{08ED2E95-BD09-4045-B25A-7BA7626B9306}"/>
              </a:ext>
            </a:extLst>
          </p:cNvPr>
          <p:cNvSpPr txBox="1"/>
          <p:nvPr userDrawn="1"/>
        </p:nvSpPr>
        <p:spPr>
          <a:xfrm>
            <a:off x="385300" y="2576109"/>
            <a:ext cx="3138017" cy="1650480"/>
          </a:xfrm>
          <a:prstGeom prst="rect">
            <a:avLst/>
          </a:prstGeom>
        </p:spPr>
        <p:txBody>
          <a:bodyPr vert="horz" wrap="square" lIns="0" tIns="0" rIns="0" bIns="0" rtlCol="0" anchor="b" anchorCtr="0">
            <a:normAutofit/>
          </a:bodyPr>
          <a:lstStyle/>
          <a:p>
            <a:pPr algn="l"/>
            <a:r>
              <a:rPr lang="en-GB" sz="4000">
                <a:latin typeface="+mj-lt"/>
              </a:rPr>
              <a:t>THANK YOU</a:t>
            </a:r>
          </a:p>
        </p:txBody>
      </p:sp>
      <p:sp>
        <p:nvSpPr>
          <p:cNvPr id="12" name="TextBox 11">
            <a:extLst>
              <a:ext uri="{FF2B5EF4-FFF2-40B4-BE49-F238E27FC236}">
                <a16:creationId xmlns:a16="http://schemas.microsoft.com/office/drawing/2014/main" id="{77D03749-17B2-B34C-9139-D4494B934961}"/>
              </a:ext>
            </a:extLst>
          </p:cNvPr>
          <p:cNvSpPr txBox="1"/>
          <p:nvPr userDrawn="1"/>
        </p:nvSpPr>
        <p:spPr>
          <a:xfrm>
            <a:off x="385300" y="5306004"/>
            <a:ext cx="3356386" cy="628037"/>
          </a:xfrm>
          <a:prstGeom prst="rect">
            <a:avLst/>
          </a:prstGeom>
        </p:spPr>
        <p:txBody>
          <a:bodyPr vert="horz" wrap="square" lIns="0" tIns="0" rIns="0" bIns="0" rtlCol="0" anchor="t" anchorCtr="0">
            <a:norm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GB"/>
              <a:t>Hope you enjoyed this learning journey.</a:t>
            </a:r>
          </a:p>
          <a:p>
            <a:pPr algn="l"/>
            <a:endParaRPr lang="en-GB"/>
          </a:p>
        </p:txBody>
      </p:sp>
    </p:spTree>
    <p:extLst>
      <p:ext uri="{BB962C8B-B14F-4D97-AF65-F5344CB8AC3E}">
        <p14:creationId xmlns:p14="http://schemas.microsoft.com/office/powerpoint/2010/main" val="4277879548"/>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preserve="1" userDrawn="1">
  <p:cSld name="Hope you enjoyed 02">
    <p:bg>
      <p:bgPr>
        <a:solidFill>
          <a:schemeClr val="accent4"/>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3C3F896-FDC6-4C4B-AD73-A66C8634ADE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732515" y="0"/>
            <a:ext cx="8459485" cy="685800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grpSp>
        <p:nvGrpSpPr>
          <p:cNvPr id="4" name="Group 3"/>
          <p:cNvGrpSpPr/>
          <p:nvPr userDrawn="1"/>
        </p:nvGrpSpPr>
        <p:grpSpPr>
          <a:xfrm>
            <a:off x="-1698" y="3508800"/>
            <a:ext cx="7016130" cy="2425241"/>
            <a:chOff x="683" y="3508800"/>
            <a:chExt cx="7016130" cy="2425241"/>
          </a:xfrm>
          <a:solidFill>
            <a:srgbClr val="004050"/>
          </a:solidFill>
        </p:grpSpPr>
        <p:sp>
          <p:nvSpPr>
            <p:cNvPr id="25" name="Freeform 24">
              <a:extLst>
                <a:ext uri="{FF2B5EF4-FFF2-40B4-BE49-F238E27FC236}">
                  <a16:creationId xmlns:a16="http://schemas.microsoft.com/office/drawing/2014/main" id="{2F450B4C-241D-A544-BBEF-175E01D6A139}"/>
                </a:ext>
              </a:extLst>
            </p:cNvPr>
            <p:cNvSpPr/>
            <p:nvPr userDrawn="1"/>
          </p:nvSpPr>
          <p:spPr>
            <a:xfrm>
              <a:off x="683" y="3508800"/>
              <a:ext cx="5938619" cy="102700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566 w 1668566"/>
                <a:gd name="connsiteY0" fmla="*/ 248186 h 248186"/>
                <a:gd name="connsiteX1" fmla="*/ 1 w 1668566"/>
                <a:gd name="connsiteY1" fmla="*/ 248186 h 248186"/>
                <a:gd name="connsiteX2" fmla="*/ 229815 w 1668566"/>
                <a:gd name="connsiteY2" fmla="*/ 194032 h 248186"/>
                <a:gd name="connsiteX3" fmla="*/ 1522580 w 1668566"/>
                <a:gd name="connsiteY3" fmla="*/ 192497 h 248186"/>
                <a:gd name="connsiteX4" fmla="*/ 1375895 w 1668566"/>
                <a:gd name="connsiteY4" fmla="*/ 219 h 248186"/>
                <a:gd name="connsiteX5" fmla="*/ 1433934 w 1668566"/>
                <a:gd name="connsiteY5" fmla="*/ 219 h 248186"/>
                <a:gd name="connsiteX6" fmla="*/ 1454190 w 1668566"/>
                <a:gd name="connsiteY6" fmla="*/ 12347 h 248186"/>
                <a:gd name="connsiteX7" fmla="*/ 1518706 w 1668566"/>
                <a:gd name="connsiteY7" fmla="*/ 105057 h 248186"/>
                <a:gd name="connsiteX8" fmla="*/ 1662725 w 1668566"/>
                <a:gd name="connsiteY8" fmla="*/ 242090 h 248186"/>
                <a:gd name="connsiteX9" fmla="*/ 1667931 w 1668566"/>
                <a:gd name="connsiteY9" fmla="*/ 246535 h 248186"/>
                <a:gd name="connsiteX10" fmla="*/ 1668566 w 1668566"/>
                <a:gd name="connsiteY10" fmla="*/ 248186 h 248186"/>
                <a:gd name="connsiteX0" fmla="*/ 1440017 w 1440017"/>
                <a:gd name="connsiteY0" fmla="*/ 248186 h 248186"/>
                <a:gd name="connsiteX1" fmla="*/ 62 w 1440017"/>
                <a:gd name="connsiteY1" fmla="*/ 248186 h 248186"/>
                <a:gd name="connsiteX2" fmla="*/ 1266 w 1440017"/>
                <a:gd name="connsiteY2" fmla="*/ 194032 h 248186"/>
                <a:gd name="connsiteX3" fmla="*/ 1294031 w 1440017"/>
                <a:gd name="connsiteY3" fmla="*/ 192497 h 248186"/>
                <a:gd name="connsiteX4" fmla="*/ 1147346 w 1440017"/>
                <a:gd name="connsiteY4" fmla="*/ 219 h 248186"/>
                <a:gd name="connsiteX5" fmla="*/ 1205385 w 1440017"/>
                <a:gd name="connsiteY5" fmla="*/ 219 h 248186"/>
                <a:gd name="connsiteX6" fmla="*/ 1225641 w 1440017"/>
                <a:gd name="connsiteY6" fmla="*/ 12347 h 248186"/>
                <a:gd name="connsiteX7" fmla="*/ 1290157 w 1440017"/>
                <a:gd name="connsiteY7" fmla="*/ 105057 h 248186"/>
                <a:gd name="connsiteX8" fmla="*/ 1434176 w 1440017"/>
                <a:gd name="connsiteY8" fmla="*/ 242090 h 248186"/>
                <a:gd name="connsiteX9" fmla="*/ 1439382 w 1440017"/>
                <a:gd name="connsiteY9" fmla="*/ 246535 h 248186"/>
                <a:gd name="connsiteX10" fmla="*/ 1440017 w 1440017"/>
                <a:gd name="connsiteY10" fmla="*/ 248186 h 248186"/>
                <a:gd name="connsiteX0" fmla="*/ 1439987 w 1439987"/>
                <a:gd name="connsiteY0" fmla="*/ 248186 h 248186"/>
                <a:gd name="connsiteX1" fmla="*/ 32 w 1439987"/>
                <a:gd name="connsiteY1" fmla="*/ 248186 h 248186"/>
                <a:gd name="connsiteX2" fmla="*/ 3538 w 1439987"/>
                <a:gd name="connsiteY2" fmla="*/ 192881 h 248186"/>
                <a:gd name="connsiteX3" fmla="*/ 1294001 w 1439987"/>
                <a:gd name="connsiteY3" fmla="*/ 192497 h 248186"/>
                <a:gd name="connsiteX4" fmla="*/ 1147316 w 1439987"/>
                <a:gd name="connsiteY4" fmla="*/ 219 h 248186"/>
                <a:gd name="connsiteX5" fmla="*/ 1205355 w 1439987"/>
                <a:gd name="connsiteY5" fmla="*/ 219 h 248186"/>
                <a:gd name="connsiteX6" fmla="*/ 1225611 w 1439987"/>
                <a:gd name="connsiteY6" fmla="*/ 12347 h 248186"/>
                <a:gd name="connsiteX7" fmla="*/ 1290127 w 1439987"/>
                <a:gd name="connsiteY7" fmla="*/ 105057 h 248186"/>
                <a:gd name="connsiteX8" fmla="*/ 1434146 w 1439987"/>
                <a:gd name="connsiteY8" fmla="*/ 242090 h 248186"/>
                <a:gd name="connsiteX9" fmla="*/ 1439352 w 1439987"/>
                <a:gd name="connsiteY9" fmla="*/ 246535 h 248186"/>
                <a:gd name="connsiteX10" fmla="*/ 1439987 w 1439987"/>
                <a:gd name="connsiteY10" fmla="*/ 248186 h 248186"/>
                <a:gd name="connsiteX0" fmla="*/ 1436625 w 1436625"/>
                <a:gd name="connsiteY0" fmla="*/ 248186 h 248186"/>
                <a:gd name="connsiteX1" fmla="*/ 122 w 1436625"/>
                <a:gd name="connsiteY1" fmla="*/ 248186 h 248186"/>
                <a:gd name="connsiteX2" fmla="*/ 176 w 1436625"/>
                <a:gd name="connsiteY2" fmla="*/ 192881 h 248186"/>
                <a:gd name="connsiteX3" fmla="*/ 1290639 w 1436625"/>
                <a:gd name="connsiteY3" fmla="*/ 192497 h 248186"/>
                <a:gd name="connsiteX4" fmla="*/ 1143954 w 1436625"/>
                <a:gd name="connsiteY4" fmla="*/ 219 h 248186"/>
                <a:gd name="connsiteX5" fmla="*/ 1201993 w 1436625"/>
                <a:gd name="connsiteY5" fmla="*/ 219 h 248186"/>
                <a:gd name="connsiteX6" fmla="*/ 1222249 w 1436625"/>
                <a:gd name="connsiteY6" fmla="*/ 12347 h 248186"/>
                <a:gd name="connsiteX7" fmla="*/ 1286765 w 1436625"/>
                <a:gd name="connsiteY7" fmla="*/ 105057 h 248186"/>
                <a:gd name="connsiteX8" fmla="*/ 1430784 w 1436625"/>
                <a:gd name="connsiteY8" fmla="*/ 242090 h 248186"/>
                <a:gd name="connsiteX9" fmla="*/ 1435990 w 1436625"/>
                <a:gd name="connsiteY9" fmla="*/ 246535 h 248186"/>
                <a:gd name="connsiteX10" fmla="*/ 1436625 w 1436625"/>
                <a:gd name="connsiteY10" fmla="*/ 248186 h 248186"/>
                <a:gd name="connsiteX0" fmla="*/ 1436553 w 1436553"/>
                <a:gd name="connsiteY0" fmla="*/ 248186 h 248186"/>
                <a:gd name="connsiteX1" fmla="*/ 50 w 1436553"/>
                <a:gd name="connsiteY1" fmla="*/ 248186 h 248186"/>
                <a:gd name="connsiteX2" fmla="*/ 1830 w 1436553"/>
                <a:gd name="connsiteY2" fmla="*/ 192881 h 248186"/>
                <a:gd name="connsiteX3" fmla="*/ 1290567 w 1436553"/>
                <a:gd name="connsiteY3" fmla="*/ 192497 h 248186"/>
                <a:gd name="connsiteX4" fmla="*/ 1143882 w 1436553"/>
                <a:gd name="connsiteY4" fmla="*/ 219 h 248186"/>
                <a:gd name="connsiteX5" fmla="*/ 1201921 w 1436553"/>
                <a:gd name="connsiteY5" fmla="*/ 219 h 248186"/>
                <a:gd name="connsiteX6" fmla="*/ 1222177 w 1436553"/>
                <a:gd name="connsiteY6" fmla="*/ 12347 h 248186"/>
                <a:gd name="connsiteX7" fmla="*/ 1286693 w 1436553"/>
                <a:gd name="connsiteY7" fmla="*/ 105057 h 248186"/>
                <a:gd name="connsiteX8" fmla="*/ 1430712 w 1436553"/>
                <a:gd name="connsiteY8" fmla="*/ 242090 h 248186"/>
                <a:gd name="connsiteX9" fmla="*/ 1435918 w 1436553"/>
                <a:gd name="connsiteY9" fmla="*/ 246535 h 248186"/>
                <a:gd name="connsiteX10" fmla="*/ 1436553 w 1436553"/>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34899" h="248186">
                  <a:moveTo>
                    <a:pt x="1434899" y="248186"/>
                  </a:moveTo>
                  <a:lnTo>
                    <a:pt x="122" y="248186"/>
                  </a:lnTo>
                  <a:cubicBezTo>
                    <a:pt x="-319" y="229623"/>
                    <a:pt x="617" y="211444"/>
                    <a:pt x="176" y="192881"/>
                  </a:cubicBezTo>
                  <a:lnTo>
                    <a:pt x="1288913" y="192497"/>
                  </a:lnTo>
                  <a:cubicBezTo>
                    <a:pt x="1231064" y="134140"/>
                    <a:pt x="1177788" y="74768"/>
                    <a:pt x="1142228" y="219"/>
                  </a:cubicBezTo>
                  <a:cubicBezTo>
                    <a:pt x="1162611" y="219"/>
                    <a:pt x="1181471" y="854"/>
                    <a:pt x="1200267" y="219"/>
                  </a:cubicBezTo>
                  <a:cubicBezTo>
                    <a:pt x="1209059" y="-1141"/>
                    <a:pt x="1217571" y="3956"/>
                    <a:pt x="1220523" y="12347"/>
                  </a:cubicBezTo>
                  <a:cubicBezTo>
                    <a:pt x="1238085" y="45816"/>
                    <a:pt x="1259758" y="76961"/>
                    <a:pt x="1285039" y="105057"/>
                  </a:cubicBezTo>
                  <a:cubicBezTo>
                    <a:pt x="1328667" y="155126"/>
                    <a:pt x="1376883" y="201004"/>
                    <a:pt x="1429058" y="242090"/>
                  </a:cubicBezTo>
                  <a:cubicBezTo>
                    <a:pt x="1430836" y="243551"/>
                    <a:pt x="1432613" y="245011"/>
                    <a:pt x="1434264" y="246535"/>
                  </a:cubicBezTo>
                  <a:cubicBezTo>
                    <a:pt x="1434582" y="246599"/>
                    <a:pt x="1434582" y="247170"/>
                    <a:pt x="1434899" y="248186"/>
                  </a:cubicBezTo>
                  <a:close/>
                </a:path>
              </a:pathLst>
            </a:custGeom>
            <a:grpFill/>
            <a:ln w="6350" cap="flat">
              <a:noFill/>
              <a:prstDash val="solid"/>
              <a:miter/>
            </a:ln>
          </p:spPr>
          <p:txBody>
            <a:bodyPr rtlCol="0" anchor="ctr"/>
            <a:lstStyle/>
            <a:p>
              <a:endParaRPr lang="en-GB"/>
            </a:p>
          </p:txBody>
        </p:sp>
        <p:sp>
          <p:nvSpPr>
            <p:cNvPr id="26" name="Freeform 25">
              <a:extLst>
                <a:ext uri="{FF2B5EF4-FFF2-40B4-BE49-F238E27FC236}">
                  <a16:creationId xmlns:a16="http://schemas.microsoft.com/office/drawing/2014/main" id="{17BA7C41-EA1C-2F4D-90C7-EC472AB85B8A}"/>
                </a:ext>
              </a:extLst>
            </p:cNvPr>
            <p:cNvSpPr/>
            <p:nvPr userDrawn="1"/>
          </p:nvSpPr>
          <p:spPr>
            <a:xfrm>
              <a:off x="5439970" y="3509181"/>
              <a:ext cx="1576843" cy="2417447"/>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7" name="Freeform 26">
              <a:extLst>
                <a:ext uri="{FF2B5EF4-FFF2-40B4-BE49-F238E27FC236}">
                  <a16:creationId xmlns:a16="http://schemas.microsoft.com/office/drawing/2014/main" id="{2F450B4C-241D-A544-BBEF-175E01D6A139}"/>
                </a:ext>
              </a:extLst>
            </p:cNvPr>
            <p:cNvSpPr/>
            <p:nvPr userDrawn="1"/>
          </p:nvSpPr>
          <p:spPr>
            <a:xfrm flipV="1">
              <a:off x="683" y="4907035"/>
              <a:ext cx="5938619" cy="102700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566 w 1668566"/>
                <a:gd name="connsiteY0" fmla="*/ 248186 h 248186"/>
                <a:gd name="connsiteX1" fmla="*/ 1 w 1668566"/>
                <a:gd name="connsiteY1" fmla="*/ 248186 h 248186"/>
                <a:gd name="connsiteX2" fmla="*/ 229815 w 1668566"/>
                <a:gd name="connsiteY2" fmla="*/ 194032 h 248186"/>
                <a:gd name="connsiteX3" fmla="*/ 1522580 w 1668566"/>
                <a:gd name="connsiteY3" fmla="*/ 192497 h 248186"/>
                <a:gd name="connsiteX4" fmla="*/ 1375895 w 1668566"/>
                <a:gd name="connsiteY4" fmla="*/ 219 h 248186"/>
                <a:gd name="connsiteX5" fmla="*/ 1433934 w 1668566"/>
                <a:gd name="connsiteY5" fmla="*/ 219 h 248186"/>
                <a:gd name="connsiteX6" fmla="*/ 1454190 w 1668566"/>
                <a:gd name="connsiteY6" fmla="*/ 12347 h 248186"/>
                <a:gd name="connsiteX7" fmla="*/ 1518706 w 1668566"/>
                <a:gd name="connsiteY7" fmla="*/ 105057 h 248186"/>
                <a:gd name="connsiteX8" fmla="*/ 1662725 w 1668566"/>
                <a:gd name="connsiteY8" fmla="*/ 242090 h 248186"/>
                <a:gd name="connsiteX9" fmla="*/ 1667931 w 1668566"/>
                <a:gd name="connsiteY9" fmla="*/ 246535 h 248186"/>
                <a:gd name="connsiteX10" fmla="*/ 1668566 w 1668566"/>
                <a:gd name="connsiteY10" fmla="*/ 248186 h 248186"/>
                <a:gd name="connsiteX0" fmla="*/ 1440017 w 1440017"/>
                <a:gd name="connsiteY0" fmla="*/ 248186 h 248186"/>
                <a:gd name="connsiteX1" fmla="*/ 62 w 1440017"/>
                <a:gd name="connsiteY1" fmla="*/ 248186 h 248186"/>
                <a:gd name="connsiteX2" fmla="*/ 1266 w 1440017"/>
                <a:gd name="connsiteY2" fmla="*/ 194032 h 248186"/>
                <a:gd name="connsiteX3" fmla="*/ 1294031 w 1440017"/>
                <a:gd name="connsiteY3" fmla="*/ 192497 h 248186"/>
                <a:gd name="connsiteX4" fmla="*/ 1147346 w 1440017"/>
                <a:gd name="connsiteY4" fmla="*/ 219 h 248186"/>
                <a:gd name="connsiteX5" fmla="*/ 1205385 w 1440017"/>
                <a:gd name="connsiteY5" fmla="*/ 219 h 248186"/>
                <a:gd name="connsiteX6" fmla="*/ 1225641 w 1440017"/>
                <a:gd name="connsiteY6" fmla="*/ 12347 h 248186"/>
                <a:gd name="connsiteX7" fmla="*/ 1290157 w 1440017"/>
                <a:gd name="connsiteY7" fmla="*/ 105057 h 248186"/>
                <a:gd name="connsiteX8" fmla="*/ 1434176 w 1440017"/>
                <a:gd name="connsiteY8" fmla="*/ 242090 h 248186"/>
                <a:gd name="connsiteX9" fmla="*/ 1439382 w 1440017"/>
                <a:gd name="connsiteY9" fmla="*/ 246535 h 248186"/>
                <a:gd name="connsiteX10" fmla="*/ 1440017 w 1440017"/>
                <a:gd name="connsiteY10" fmla="*/ 248186 h 248186"/>
                <a:gd name="connsiteX0" fmla="*/ 1439987 w 1439987"/>
                <a:gd name="connsiteY0" fmla="*/ 248186 h 248186"/>
                <a:gd name="connsiteX1" fmla="*/ 32 w 1439987"/>
                <a:gd name="connsiteY1" fmla="*/ 248186 h 248186"/>
                <a:gd name="connsiteX2" fmla="*/ 3538 w 1439987"/>
                <a:gd name="connsiteY2" fmla="*/ 192881 h 248186"/>
                <a:gd name="connsiteX3" fmla="*/ 1294001 w 1439987"/>
                <a:gd name="connsiteY3" fmla="*/ 192497 h 248186"/>
                <a:gd name="connsiteX4" fmla="*/ 1147316 w 1439987"/>
                <a:gd name="connsiteY4" fmla="*/ 219 h 248186"/>
                <a:gd name="connsiteX5" fmla="*/ 1205355 w 1439987"/>
                <a:gd name="connsiteY5" fmla="*/ 219 h 248186"/>
                <a:gd name="connsiteX6" fmla="*/ 1225611 w 1439987"/>
                <a:gd name="connsiteY6" fmla="*/ 12347 h 248186"/>
                <a:gd name="connsiteX7" fmla="*/ 1290127 w 1439987"/>
                <a:gd name="connsiteY7" fmla="*/ 105057 h 248186"/>
                <a:gd name="connsiteX8" fmla="*/ 1434146 w 1439987"/>
                <a:gd name="connsiteY8" fmla="*/ 242090 h 248186"/>
                <a:gd name="connsiteX9" fmla="*/ 1439352 w 1439987"/>
                <a:gd name="connsiteY9" fmla="*/ 246535 h 248186"/>
                <a:gd name="connsiteX10" fmla="*/ 1439987 w 1439987"/>
                <a:gd name="connsiteY10" fmla="*/ 248186 h 248186"/>
                <a:gd name="connsiteX0" fmla="*/ 1436625 w 1436625"/>
                <a:gd name="connsiteY0" fmla="*/ 248186 h 248186"/>
                <a:gd name="connsiteX1" fmla="*/ 122 w 1436625"/>
                <a:gd name="connsiteY1" fmla="*/ 248186 h 248186"/>
                <a:gd name="connsiteX2" fmla="*/ 176 w 1436625"/>
                <a:gd name="connsiteY2" fmla="*/ 192881 h 248186"/>
                <a:gd name="connsiteX3" fmla="*/ 1290639 w 1436625"/>
                <a:gd name="connsiteY3" fmla="*/ 192497 h 248186"/>
                <a:gd name="connsiteX4" fmla="*/ 1143954 w 1436625"/>
                <a:gd name="connsiteY4" fmla="*/ 219 h 248186"/>
                <a:gd name="connsiteX5" fmla="*/ 1201993 w 1436625"/>
                <a:gd name="connsiteY5" fmla="*/ 219 h 248186"/>
                <a:gd name="connsiteX6" fmla="*/ 1222249 w 1436625"/>
                <a:gd name="connsiteY6" fmla="*/ 12347 h 248186"/>
                <a:gd name="connsiteX7" fmla="*/ 1286765 w 1436625"/>
                <a:gd name="connsiteY7" fmla="*/ 105057 h 248186"/>
                <a:gd name="connsiteX8" fmla="*/ 1430784 w 1436625"/>
                <a:gd name="connsiteY8" fmla="*/ 242090 h 248186"/>
                <a:gd name="connsiteX9" fmla="*/ 1435990 w 1436625"/>
                <a:gd name="connsiteY9" fmla="*/ 246535 h 248186"/>
                <a:gd name="connsiteX10" fmla="*/ 1436625 w 1436625"/>
                <a:gd name="connsiteY10" fmla="*/ 248186 h 248186"/>
                <a:gd name="connsiteX0" fmla="*/ 1436553 w 1436553"/>
                <a:gd name="connsiteY0" fmla="*/ 248186 h 248186"/>
                <a:gd name="connsiteX1" fmla="*/ 50 w 1436553"/>
                <a:gd name="connsiteY1" fmla="*/ 248186 h 248186"/>
                <a:gd name="connsiteX2" fmla="*/ 1830 w 1436553"/>
                <a:gd name="connsiteY2" fmla="*/ 192881 h 248186"/>
                <a:gd name="connsiteX3" fmla="*/ 1290567 w 1436553"/>
                <a:gd name="connsiteY3" fmla="*/ 192497 h 248186"/>
                <a:gd name="connsiteX4" fmla="*/ 1143882 w 1436553"/>
                <a:gd name="connsiteY4" fmla="*/ 219 h 248186"/>
                <a:gd name="connsiteX5" fmla="*/ 1201921 w 1436553"/>
                <a:gd name="connsiteY5" fmla="*/ 219 h 248186"/>
                <a:gd name="connsiteX6" fmla="*/ 1222177 w 1436553"/>
                <a:gd name="connsiteY6" fmla="*/ 12347 h 248186"/>
                <a:gd name="connsiteX7" fmla="*/ 1286693 w 1436553"/>
                <a:gd name="connsiteY7" fmla="*/ 105057 h 248186"/>
                <a:gd name="connsiteX8" fmla="*/ 1430712 w 1436553"/>
                <a:gd name="connsiteY8" fmla="*/ 242090 h 248186"/>
                <a:gd name="connsiteX9" fmla="*/ 1435918 w 1436553"/>
                <a:gd name="connsiteY9" fmla="*/ 246535 h 248186"/>
                <a:gd name="connsiteX10" fmla="*/ 1436553 w 1436553"/>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34899" h="248186">
                  <a:moveTo>
                    <a:pt x="1434899" y="248186"/>
                  </a:moveTo>
                  <a:lnTo>
                    <a:pt x="122" y="248186"/>
                  </a:lnTo>
                  <a:cubicBezTo>
                    <a:pt x="-319" y="229623"/>
                    <a:pt x="617" y="211444"/>
                    <a:pt x="176" y="192881"/>
                  </a:cubicBezTo>
                  <a:lnTo>
                    <a:pt x="1288913" y="192497"/>
                  </a:lnTo>
                  <a:cubicBezTo>
                    <a:pt x="1231064" y="134140"/>
                    <a:pt x="1177788" y="74768"/>
                    <a:pt x="1142228" y="219"/>
                  </a:cubicBezTo>
                  <a:cubicBezTo>
                    <a:pt x="1162611" y="219"/>
                    <a:pt x="1181471" y="854"/>
                    <a:pt x="1200267" y="219"/>
                  </a:cubicBezTo>
                  <a:cubicBezTo>
                    <a:pt x="1209059" y="-1141"/>
                    <a:pt x="1217571" y="3956"/>
                    <a:pt x="1220523" y="12347"/>
                  </a:cubicBezTo>
                  <a:cubicBezTo>
                    <a:pt x="1238085" y="45816"/>
                    <a:pt x="1259758" y="76961"/>
                    <a:pt x="1285039" y="105057"/>
                  </a:cubicBezTo>
                  <a:cubicBezTo>
                    <a:pt x="1328667" y="155126"/>
                    <a:pt x="1376883" y="201004"/>
                    <a:pt x="1429058" y="242090"/>
                  </a:cubicBezTo>
                  <a:cubicBezTo>
                    <a:pt x="1430836" y="243551"/>
                    <a:pt x="1432613" y="245011"/>
                    <a:pt x="1434264" y="246535"/>
                  </a:cubicBezTo>
                  <a:cubicBezTo>
                    <a:pt x="1434582" y="246599"/>
                    <a:pt x="1434582" y="247170"/>
                    <a:pt x="1434899" y="248186"/>
                  </a:cubicBezTo>
                  <a:close/>
                </a:path>
              </a:pathLst>
            </a:custGeom>
            <a:grpFill/>
            <a:ln w="6350" cap="flat">
              <a:noFill/>
              <a:prstDash val="solid"/>
              <a:miter/>
            </a:ln>
          </p:spPr>
          <p:txBody>
            <a:bodyPr rtlCol="0" anchor="ctr"/>
            <a:lstStyle/>
            <a:p>
              <a:endParaRPr lang="en-GB"/>
            </a:p>
          </p:txBody>
        </p:sp>
      </p:grpSp>
      <p:sp>
        <p:nvSpPr>
          <p:cNvPr id="10" name="TextBox 9">
            <a:extLst>
              <a:ext uri="{FF2B5EF4-FFF2-40B4-BE49-F238E27FC236}">
                <a16:creationId xmlns:a16="http://schemas.microsoft.com/office/drawing/2014/main" id="{016F167C-D72A-004A-B824-A56F199A7173}"/>
              </a:ext>
            </a:extLst>
          </p:cNvPr>
          <p:cNvSpPr txBox="1"/>
          <p:nvPr userDrawn="1"/>
        </p:nvSpPr>
        <p:spPr>
          <a:xfrm>
            <a:off x="385300" y="2576109"/>
            <a:ext cx="3138017" cy="1650480"/>
          </a:xfrm>
          <a:prstGeom prst="rect">
            <a:avLst/>
          </a:prstGeom>
        </p:spPr>
        <p:txBody>
          <a:bodyPr vert="horz" wrap="square" lIns="0" tIns="0" rIns="0" bIns="0" rtlCol="0" anchor="b" anchorCtr="0">
            <a:normAutofit/>
          </a:bodyPr>
          <a:lstStyle/>
          <a:p>
            <a:pPr algn="l"/>
            <a:r>
              <a:rPr lang="en-GB" sz="4000">
                <a:latin typeface="+mj-lt"/>
              </a:rPr>
              <a:t>THANK YOU</a:t>
            </a:r>
          </a:p>
        </p:txBody>
      </p:sp>
      <p:sp>
        <p:nvSpPr>
          <p:cNvPr id="11" name="TextBox 10">
            <a:extLst>
              <a:ext uri="{FF2B5EF4-FFF2-40B4-BE49-F238E27FC236}">
                <a16:creationId xmlns:a16="http://schemas.microsoft.com/office/drawing/2014/main" id="{36E36BB6-0DB4-9E4F-8E92-014E36368D6B}"/>
              </a:ext>
            </a:extLst>
          </p:cNvPr>
          <p:cNvSpPr txBox="1"/>
          <p:nvPr userDrawn="1"/>
        </p:nvSpPr>
        <p:spPr>
          <a:xfrm>
            <a:off x="385300" y="5306004"/>
            <a:ext cx="3356386" cy="628037"/>
          </a:xfrm>
          <a:prstGeom prst="rect">
            <a:avLst/>
          </a:prstGeom>
        </p:spPr>
        <p:txBody>
          <a:bodyPr vert="horz" wrap="square" lIns="0" tIns="0" rIns="0" bIns="0" rtlCol="0" anchor="t" anchorCtr="0">
            <a:norm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GB"/>
              <a:t>Hope you enjoyed this learning journey.</a:t>
            </a:r>
          </a:p>
          <a:p>
            <a:pPr algn="l"/>
            <a:endParaRPr lang="en-GB"/>
          </a:p>
        </p:txBody>
      </p:sp>
    </p:spTree>
    <p:extLst>
      <p:ext uri="{BB962C8B-B14F-4D97-AF65-F5344CB8AC3E}">
        <p14:creationId xmlns:p14="http://schemas.microsoft.com/office/powerpoint/2010/main" val="2448593730"/>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preserve="1" userDrawn="1">
  <p:cSld name="Title slide 1">
    <p:bg>
      <p:bgPr>
        <a:solidFill>
          <a:srgbClr val="EDCD3C"/>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135880" y="0"/>
            <a:ext cx="7056120" cy="685800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10" name="Text Placeholder 6">
            <a:extLst>
              <a:ext uri="{FF2B5EF4-FFF2-40B4-BE49-F238E27FC236}">
                <a16:creationId xmlns:a16="http://schemas.microsoft.com/office/drawing/2014/main" id="{D5656793-1F8D-2D49-9D37-1150F407FFF1}"/>
              </a:ext>
            </a:extLst>
          </p:cNvPr>
          <p:cNvSpPr>
            <a:spLocks noGrp="1"/>
          </p:cNvSpPr>
          <p:nvPr>
            <p:ph type="body" sz="quarter" idx="12" hasCustomPrompt="1"/>
          </p:nvPr>
        </p:nvSpPr>
        <p:spPr>
          <a:xfrm>
            <a:off x="385300" y="5306004"/>
            <a:ext cx="3919999"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a:t>Edit text</a:t>
            </a:r>
          </a:p>
        </p:txBody>
      </p:sp>
      <p:sp>
        <p:nvSpPr>
          <p:cNvPr id="11" name="Title 1">
            <a:extLst>
              <a:ext uri="{FF2B5EF4-FFF2-40B4-BE49-F238E27FC236}">
                <a16:creationId xmlns:a16="http://schemas.microsoft.com/office/drawing/2014/main" id="{BB7498BD-698B-734C-9FF2-A46078988EAC}"/>
              </a:ext>
            </a:extLst>
          </p:cNvPr>
          <p:cNvSpPr>
            <a:spLocks noGrp="1"/>
          </p:cNvSpPr>
          <p:nvPr>
            <p:ph type="ctrTitle" hasCustomPrompt="1"/>
          </p:nvPr>
        </p:nvSpPr>
        <p:spPr>
          <a:xfrm>
            <a:off x="385300" y="1914129"/>
            <a:ext cx="3919999" cy="2277604"/>
          </a:xfrm>
        </p:spPr>
        <p:txBody>
          <a:bodyPr anchor="b" anchorCtr="0">
            <a:noAutofit/>
          </a:bodyPr>
          <a:lstStyle>
            <a:lvl1pPr algn="l">
              <a:lnSpc>
                <a:spcPct val="100000"/>
              </a:lnSpc>
              <a:defRPr sz="3600" cap="all" baseline="0"/>
            </a:lvl1pPr>
          </a:lstStyle>
          <a:p>
            <a:r>
              <a:rPr lang="en-US" noProof="0"/>
              <a:t>CLICK TO EDIT TITLE</a:t>
            </a:r>
            <a:endParaRPr lang="en-GB" noProof="0"/>
          </a:p>
        </p:txBody>
      </p:sp>
      <p:grpSp>
        <p:nvGrpSpPr>
          <p:cNvPr id="12" name="Group 11">
            <a:extLst>
              <a:ext uri="{FF2B5EF4-FFF2-40B4-BE49-F238E27FC236}">
                <a16:creationId xmlns:a16="http://schemas.microsoft.com/office/drawing/2014/main" id="{16FD29C0-E4A0-D946-B553-AE6744143A3F}"/>
              </a:ext>
            </a:extLst>
          </p:cNvPr>
          <p:cNvGrpSpPr/>
          <p:nvPr userDrawn="1"/>
        </p:nvGrpSpPr>
        <p:grpSpPr>
          <a:xfrm>
            <a:off x="509568" y="3503895"/>
            <a:ext cx="6359624" cy="2437013"/>
            <a:chOff x="-1420" y="3503895"/>
            <a:chExt cx="6359624" cy="2437013"/>
          </a:xfrm>
          <a:solidFill>
            <a:srgbClr val="004050"/>
          </a:solidFill>
        </p:grpSpPr>
        <p:sp>
          <p:nvSpPr>
            <p:cNvPr id="13" name="Freeform 12">
              <a:extLst>
                <a:ext uri="{FF2B5EF4-FFF2-40B4-BE49-F238E27FC236}">
                  <a16:creationId xmlns:a16="http://schemas.microsoft.com/office/drawing/2014/main" id="{9BD3509D-1777-7546-80A9-2B25FE503A6C}"/>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14" name="Freeform 13">
              <a:extLst>
                <a:ext uri="{FF2B5EF4-FFF2-40B4-BE49-F238E27FC236}">
                  <a16:creationId xmlns:a16="http://schemas.microsoft.com/office/drawing/2014/main" id="{122CD144-2B12-CC4B-9F40-687F0B2893E5}"/>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15" name="Freeform 14">
              <a:extLst>
                <a:ext uri="{FF2B5EF4-FFF2-40B4-BE49-F238E27FC236}">
                  <a16:creationId xmlns:a16="http://schemas.microsoft.com/office/drawing/2014/main" id="{D6227449-5479-C945-BFC7-DA08812AA355}"/>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
        <p:nvSpPr>
          <p:cNvPr id="17" name="Rectangle 16">
            <a:extLst>
              <a:ext uri="{FF2B5EF4-FFF2-40B4-BE49-F238E27FC236}">
                <a16:creationId xmlns:a16="http://schemas.microsoft.com/office/drawing/2014/main" id="{12D766A8-ED28-CF40-A660-497E38874D7A}"/>
              </a:ext>
            </a:extLst>
          </p:cNvPr>
          <p:cNvSpPr/>
          <p:nvPr userDrawn="1"/>
        </p:nvSpPr>
        <p:spPr>
          <a:xfrm>
            <a:off x="0" y="4310243"/>
            <a:ext cx="4407461" cy="227469"/>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18" name="Rectangle 17">
            <a:extLst>
              <a:ext uri="{FF2B5EF4-FFF2-40B4-BE49-F238E27FC236}">
                <a16:creationId xmlns:a16="http://schemas.microsoft.com/office/drawing/2014/main" id="{69BABE69-525A-7243-B2BE-5609D2C99151}"/>
              </a:ext>
            </a:extLst>
          </p:cNvPr>
          <p:cNvSpPr/>
          <p:nvPr userDrawn="1"/>
        </p:nvSpPr>
        <p:spPr>
          <a:xfrm>
            <a:off x="0" y="4903556"/>
            <a:ext cx="4407461" cy="227469"/>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Tree>
    <p:extLst>
      <p:ext uri="{BB962C8B-B14F-4D97-AF65-F5344CB8AC3E}">
        <p14:creationId xmlns:p14="http://schemas.microsoft.com/office/powerpoint/2010/main" val="2220410556"/>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preserve="1" userDrawn="1">
  <p:cSld name="Title slide 2">
    <p:bg>
      <p:bgPr>
        <a:solidFill>
          <a:srgbClr val="ECCC43"/>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668332" y="302478"/>
            <a:ext cx="10523668" cy="6577293"/>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0902" y="302478"/>
            <a:ext cx="2643023" cy="1610367"/>
          </a:xfrm>
          <a:prstGeom prst="rect">
            <a:avLst/>
          </a:prstGeom>
        </p:spPr>
      </p:pic>
      <p:sp>
        <p:nvSpPr>
          <p:cNvPr id="15" name="Text Placeholder 6">
            <a:extLst>
              <a:ext uri="{FF2B5EF4-FFF2-40B4-BE49-F238E27FC236}">
                <a16:creationId xmlns:a16="http://schemas.microsoft.com/office/drawing/2014/main" id="{8C7375B5-DB19-7E43-8115-1725078406ED}"/>
              </a:ext>
            </a:extLst>
          </p:cNvPr>
          <p:cNvSpPr>
            <a:spLocks noGrp="1"/>
          </p:cNvSpPr>
          <p:nvPr>
            <p:ph type="body" sz="quarter" idx="12" hasCustomPrompt="1"/>
          </p:nvPr>
        </p:nvSpPr>
        <p:spPr>
          <a:xfrm>
            <a:off x="385300" y="5306004"/>
            <a:ext cx="3919999"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a:t>Edit text</a:t>
            </a:r>
          </a:p>
        </p:txBody>
      </p:sp>
      <p:sp>
        <p:nvSpPr>
          <p:cNvPr id="16" name="Title 1">
            <a:extLst>
              <a:ext uri="{FF2B5EF4-FFF2-40B4-BE49-F238E27FC236}">
                <a16:creationId xmlns:a16="http://schemas.microsoft.com/office/drawing/2014/main" id="{FF1D3E24-4EE8-BC40-9F4B-D354051DC227}"/>
              </a:ext>
            </a:extLst>
          </p:cNvPr>
          <p:cNvSpPr>
            <a:spLocks noGrp="1"/>
          </p:cNvSpPr>
          <p:nvPr>
            <p:ph type="ctrTitle" hasCustomPrompt="1"/>
          </p:nvPr>
        </p:nvSpPr>
        <p:spPr>
          <a:xfrm>
            <a:off x="385300" y="1914129"/>
            <a:ext cx="3919999" cy="2277604"/>
          </a:xfrm>
        </p:spPr>
        <p:txBody>
          <a:bodyPr anchor="b" anchorCtr="0">
            <a:noAutofit/>
          </a:bodyPr>
          <a:lstStyle>
            <a:lvl1pPr algn="l">
              <a:lnSpc>
                <a:spcPct val="100000"/>
              </a:lnSpc>
              <a:defRPr sz="3600" cap="all" baseline="0"/>
            </a:lvl1pPr>
          </a:lstStyle>
          <a:p>
            <a:r>
              <a:rPr lang="en-US" noProof="0"/>
              <a:t>CLICK TO EDIT TITLE</a:t>
            </a:r>
            <a:endParaRPr lang="en-GB" noProof="0"/>
          </a:p>
        </p:txBody>
      </p:sp>
      <p:grpSp>
        <p:nvGrpSpPr>
          <p:cNvPr id="17" name="Group 16">
            <a:extLst>
              <a:ext uri="{FF2B5EF4-FFF2-40B4-BE49-F238E27FC236}">
                <a16:creationId xmlns:a16="http://schemas.microsoft.com/office/drawing/2014/main" id="{62E1515A-EF99-9248-A89B-48AB30AFCF2D}"/>
              </a:ext>
            </a:extLst>
          </p:cNvPr>
          <p:cNvGrpSpPr/>
          <p:nvPr userDrawn="1"/>
        </p:nvGrpSpPr>
        <p:grpSpPr>
          <a:xfrm>
            <a:off x="509568" y="3503895"/>
            <a:ext cx="6359624" cy="2437013"/>
            <a:chOff x="-1420" y="3503895"/>
            <a:chExt cx="6359624" cy="2437013"/>
          </a:xfrm>
          <a:solidFill>
            <a:srgbClr val="004050"/>
          </a:solidFill>
        </p:grpSpPr>
        <p:sp>
          <p:nvSpPr>
            <p:cNvPr id="18" name="Freeform 17">
              <a:extLst>
                <a:ext uri="{FF2B5EF4-FFF2-40B4-BE49-F238E27FC236}">
                  <a16:creationId xmlns:a16="http://schemas.microsoft.com/office/drawing/2014/main" id="{F0730F80-3047-D241-8C1A-DB7075E27BC3}"/>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19" name="Freeform 18">
              <a:extLst>
                <a:ext uri="{FF2B5EF4-FFF2-40B4-BE49-F238E27FC236}">
                  <a16:creationId xmlns:a16="http://schemas.microsoft.com/office/drawing/2014/main" id="{D27BA220-C38F-7748-9BE1-1854E3B50314}"/>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0" name="Freeform 19">
              <a:extLst>
                <a:ext uri="{FF2B5EF4-FFF2-40B4-BE49-F238E27FC236}">
                  <a16:creationId xmlns:a16="http://schemas.microsoft.com/office/drawing/2014/main" id="{6A0ADAF7-8302-FE4A-A3CF-2907884E62E6}"/>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
        <p:nvSpPr>
          <p:cNvPr id="21" name="Rectangle 20">
            <a:extLst>
              <a:ext uri="{FF2B5EF4-FFF2-40B4-BE49-F238E27FC236}">
                <a16:creationId xmlns:a16="http://schemas.microsoft.com/office/drawing/2014/main" id="{28FB3C8D-906C-4F43-B969-78EC53F7F655}"/>
              </a:ext>
            </a:extLst>
          </p:cNvPr>
          <p:cNvSpPr/>
          <p:nvPr userDrawn="1"/>
        </p:nvSpPr>
        <p:spPr>
          <a:xfrm>
            <a:off x="0" y="4310243"/>
            <a:ext cx="4407461" cy="227469"/>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22" name="Rectangle 21">
            <a:extLst>
              <a:ext uri="{FF2B5EF4-FFF2-40B4-BE49-F238E27FC236}">
                <a16:creationId xmlns:a16="http://schemas.microsoft.com/office/drawing/2014/main" id="{79A7BB9F-2F55-344B-9B53-C5409E298C22}"/>
              </a:ext>
            </a:extLst>
          </p:cNvPr>
          <p:cNvSpPr/>
          <p:nvPr userDrawn="1"/>
        </p:nvSpPr>
        <p:spPr>
          <a:xfrm>
            <a:off x="0" y="4903556"/>
            <a:ext cx="4407461" cy="227469"/>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Tree>
    <p:extLst>
      <p:ext uri="{BB962C8B-B14F-4D97-AF65-F5344CB8AC3E}">
        <p14:creationId xmlns:p14="http://schemas.microsoft.com/office/powerpoint/2010/main" val="1345721581"/>
      </p:ext>
    </p:extLst>
  </p:cSld>
  <p:clrMapOvr>
    <a:masterClrMapping/>
  </p:clrMapOvr>
  <p:extLst>
    <p:ext uri="{DCECCB84-F9BA-43D5-87BE-67443E8EF086}">
      <p15:sldGuideLst xmlns:p15="http://schemas.microsoft.com/office/powerpoint/2012/main">
        <p15:guide id="1" orient="horz" pos="3635">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preserve="1" userDrawn="1">
  <p:cSld name="Title slide 3">
    <p:bg>
      <p:bgPr>
        <a:solidFill>
          <a:srgbClr val="EB622E"/>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7254240" y="0"/>
            <a:ext cx="4937760" cy="685800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10" name="Text Placeholder 6">
            <a:extLst>
              <a:ext uri="{FF2B5EF4-FFF2-40B4-BE49-F238E27FC236}">
                <a16:creationId xmlns:a16="http://schemas.microsoft.com/office/drawing/2014/main" id="{FB702EAC-C014-FE40-BB17-A54FD46D7874}"/>
              </a:ext>
            </a:extLst>
          </p:cNvPr>
          <p:cNvSpPr>
            <a:spLocks noGrp="1"/>
          </p:cNvSpPr>
          <p:nvPr>
            <p:ph type="body" sz="quarter" idx="12" hasCustomPrompt="1"/>
          </p:nvPr>
        </p:nvSpPr>
        <p:spPr>
          <a:xfrm>
            <a:off x="385300" y="5306004"/>
            <a:ext cx="3919999"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a:t>Edit text</a:t>
            </a:r>
          </a:p>
        </p:txBody>
      </p:sp>
      <p:sp>
        <p:nvSpPr>
          <p:cNvPr id="11" name="Title 1">
            <a:extLst>
              <a:ext uri="{FF2B5EF4-FFF2-40B4-BE49-F238E27FC236}">
                <a16:creationId xmlns:a16="http://schemas.microsoft.com/office/drawing/2014/main" id="{609E494B-3BEE-7346-9FCE-9B81B23F9C56}"/>
              </a:ext>
            </a:extLst>
          </p:cNvPr>
          <p:cNvSpPr>
            <a:spLocks noGrp="1"/>
          </p:cNvSpPr>
          <p:nvPr>
            <p:ph type="ctrTitle" hasCustomPrompt="1"/>
          </p:nvPr>
        </p:nvSpPr>
        <p:spPr>
          <a:xfrm>
            <a:off x="385300" y="1914129"/>
            <a:ext cx="3919999" cy="2277604"/>
          </a:xfrm>
        </p:spPr>
        <p:txBody>
          <a:bodyPr anchor="b" anchorCtr="0">
            <a:noAutofit/>
          </a:bodyPr>
          <a:lstStyle>
            <a:lvl1pPr algn="l">
              <a:lnSpc>
                <a:spcPct val="100000"/>
              </a:lnSpc>
              <a:defRPr sz="3600" cap="all" baseline="0"/>
            </a:lvl1pPr>
          </a:lstStyle>
          <a:p>
            <a:r>
              <a:rPr lang="en-US" noProof="0"/>
              <a:t>CLICK TO EDIT TITLE</a:t>
            </a:r>
            <a:endParaRPr lang="en-GB" noProof="0"/>
          </a:p>
        </p:txBody>
      </p:sp>
      <p:grpSp>
        <p:nvGrpSpPr>
          <p:cNvPr id="12" name="Group 11">
            <a:extLst>
              <a:ext uri="{FF2B5EF4-FFF2-40B4-BE49-F238E27FC236}">
                <a16:creationId xmlns:a16="http://schemas.microsoft.com/office/drawing/2014/main" id="{B721FCB5-5E4D-F144-A1C3-4F170E80144A}"/>
              </a:ext>
            </a:extLst>
          </p:cNvPr>
          <p:cNvGrpSpPr/>
          <p:nvPr userDrawn="1"/>
        </p:nvGrpSpPr>
        <p:grpSpPr>
          <a:xfrm>
            <a:off x="509568" y="3503895"/>
            <a:ext cx="6359624" cy="2437013"/>
            <a:chOff x="-1420" y="3503895"/>
            <a:chExt cx="6359624" cy="2437013"/>
          </a:xfrm>
          <a:solidFill>
            <a:srgbClr val="004050"/>
          </a:solidFill>
        </p:grpSpPr>
        <p:sp>
          <p:nvSpPr>
            <p:cNvPr id="13" name="Freeform 12">
              <a:extLst>
                <a:ext uri="{FF2B5EF4-FFF2-40B4-BE49-F238E27FC236}">
                  <a16:creationId xmlns:a16="http://schemas.microsoft.com/office/drawing/2014/main" id="{22B66E27-252F-DB4E-8E1F-9111378B722F}"/>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14" name="Freeform 13">
              <a:extLst>
                <a:ext uri="{FF2B5EF4-FFF2-40B4-BE49-F238E27FC236}">
                  <a16:creationId xmlns:a16="http://schemas.microsoft.com/office/drawing/2014/main" id="{C06CEFB0-7366-804A-80ED-DF440203B33F}"/>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15" name="Freeform 14">
              <a:extLst>
                <a:ext uri="{FF2B5EF4-FFF2-40B4-BE49-F238E27FC236}">
                  <a16:creationId xmlns:a16="http://schemas.microsoft.com/office/drawing/2014/main" id="{F564B811-426C-4244-B3F6-C53E75E26C71}"/>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
        <p:nvSpPr>
          <p:cNvPr id="17" name="Rectangle 16">
            <a:extLst>
              <a:ext uri="{FF2B5EF4-FFF2-40B4-BE49-F238E27FC236}">
                <a16:creationId xmlns:a16="http://schemas.microsoft.com/office/drawing/2014/main" id="{A970FEEF-407D-E44D-BAD5-49CA4E5A91E2}"/>
              </a:ext>
            </a:extLst>
          </p:cNvPr>
          <p:cNvSpPr/>
          <p:nvPr userDrawn="1"/>
        </p:nvSpPr>
        <p:spPr>
          <a:xfrm>
            <a:off x="0" y="4310243"/>
            <a:ext cx="4407461" cy="227469"/>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18" name="Rectangle 17">
            <a:extLst>
              <a:ext uri="{FF2B5EF4-FFF2-40B4-BE49-F238E27FC236}">
                <a16:creationId xmlns:a16="http://schemas.microsoft.com/office/drawing/2014/main" id="{0FE805ED-3108-DC41-A759-AEC37117992A}"/>
              </a:ext>
            </a:extLst>
          </p:cNvPr>
          <p:cNvSpPr/>
          <p:nvPr userDrawn="1"/>
        </p:nvSpPr>
        <p:spPr>
          <a:xfrm>
            <a:off x="0" y="4903556"/>
            <a:ext cx="4407461" cy="227469"/>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Tree>
    <p:extLst>
      <p:ext uri="{BB962C8B-B14F-4D97-AF65-F5344CB8AC3E}">
        <p14:creationId xmlns:p14="http://schemas.microsoft.com/office/powerpoint/2010/main" val="3344055520"/>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preserve="1" userDrawn="1">
  <p:cSld name="Title slide 4">
    <p:bg>
      <p:bgPr>
        <a:solidFill>
          <a:srgbClr val="ED612C"/>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221183" y="0"/>
            <a:ext cx="10972800" cy="685800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0902" y="302478"/>
            <a:ext cx="2643023" cy="1610367"/>
          </a:xfrm>
          <a:prstGeom prst="rect">
            <a:avLst/>
          </a:prstGeom>
        </p:spPr>
      </p:pic>
      <p:sp>
        <p:nvSpPr>
          <p:cNvPr id="15" name="Text Placeholder 6">
            <a:extLst>
              <a:ext uri="{FF2B5EF4-FFF2-40B4-BE49-F238E27FC236}">
                <a16:creationId xmlns:a16="http://schemas.microsoft.com/office/drawing/2014/main" id="{1A795E37-8730-554E-933B-DB83671976DC}"/>
              </a:ext>
            </a:extLst>
          </p:cNvPr>
          <p:cNvSpPr>
            <a:spLocks noGrp="1"/>
          </p:cNvSpPr>
          <p:nvPr>
            <p:ph type="body" sz="quarter" idx="12" hasCustomPrompt="1"/>
          </p:nvPr>
        </p:nvSpPr>
        <p:spPr>
          <a:xfrm>
            <a:off x="385300" y="5306004"/>
            <a:ext cx="3919999"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a:t>Edit text</a:t>
            </a:r>
          </a:p>
        </p:txBody>
      </p:sp>
      <p:sp>
        <p:nvSpPr>
          <p:cNvPr id="16" name="Title 1">
            <a:extLst>
              <a:ext uri="{FF2B5EF4-FFF2-40B4-BE49-F238E27FC236}">
                <a16:creationId xmlns:a16="http://schemas.microsoft.com/office/drawing/2014/main" id="{1B8C6829-5776-E74B-ADE7-378B8F669AFB}"/>
              </a:ext>
            </a:extLst>
          </p:cNvPr>
          <p:cNvSpPr>
            <a:spLocks noGrp="1"/>
          </p:cNvSpPr>
          <p:nvPr>
            <p:ph type="ctrTitle" hasCustomPrompt="1"/>
          </p:nvPr>
        </p:nvSpPr>
        <p:spPr>
          <a:xfrm>
            <a:off x="385300" y="1914129"/>
            <a:ext cx="3919999" cy="2277604"/>
          </a:xfrm>
        </p:spPr>
        <p:txBody>
          <a:bodyPr anchor="b" anchorCtr="0">
            <a:noAutofit/>
          </a:bodyPr>
          <a:lstStyle>
            <a:lvl1pPr algn="l">
              <a:lnSpc>
                <a:spcPct val="100000"/>
              </a:lnSpc>
              <a:defRPr sz="3600" cap="all" baseline="0"/>
            </a:lvl1pPr>
          </a:lstStyle>
          <a:p>
            <a:r>
              <a:rPr lang="en-US" noProof="0"/>
              <a:t>CLICK TO EDIT TITLE</a:t>
            </a:r>
            <a:endParaRPr lang="en-GB" noProof="0"/>
          </a:p>
        </p:txBody>
      </p:sp>
      <p:grpSp>
        <p:nvGrpSpPr>
          <p:cNvPr id="17" name="Group 16">
            <a:extLst>
              <a:ext uri="{FF2B5EF4-FFF2-40B4-BE49-F238E27FC236}">
                <a16:creationId xmlns:a16="http://schemas.microsoft.com/office/drawing/2014/main" id="{E5A44845-D04A-D64E-80F5-1E6EC6EF984B}"/>
              </a:ext>
            </a:extLst>
          </p:cNvPr>
          <p:cNvGrpSpPr/>
          <p:nvPr userDrawn="1"/>
        </p:nvGrpSpPr>
        <p:grpSpPr>
          <a:xfrm>
            <a:off x="509568" y="3503895"/>
            <a:ext cx="6359624" cy="2437013"/>
            <a:chOff x="-1420" y="3503895"/>
            <a:chExt cx="6359624" cy="2437013"/>
          </a:xfrm>
          <a:solidFill>
            <a:srgbClr val="004050"/>
          </a:solidFill>
        </p:grpSpPr>
        <p:sp>
          <p:nvSpPr>
            <p:cNvPr id="18" name="Freeform 17">
              <a:extLst>
                <a:ext uri="{FF2B5EF4-FFF2-40B4-BE49-F238E27FC236}">
                  <a16:creationId xmlns:a16="http://schemas.microsoft.com/office/drawing/2014/main" id="{48BE5716-4C67-7F49-9AB4-96E2726363AE}"/>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19" name="Freeform 18">
              <a:extLst>
                <a:ext uri="{FF2B5EF4-FFF2-40B4-BE49-F238E27FC236}">
                  <a16:creationId xmlns:a16="http://schemas.microsoft.com/office/drawing/2014/main" id="{6C88AC0D-F7D7-8841-9EEC-3CF787C22458}"/>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0" name="Freeform 19">
              <a:extLst>
                <a:ext uri="{FF2B5EF4-FFF2-40B4-BE49-F238E27FC236}">
                  <a16:creationId xmlns:a16="http://schemas.microsoft.com/office/drawing/2014/main" id="{D8F806E4-B1B9-ED4F-B299-F02A4A4AB15C}"/>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
        <p:nvSpPr>
          <p:cNvPr id="21" name="Rectangle 20">
            <a:extLst>
              <a:ext uri="{FF2B5EF4-FFF2-40B4-BE49-F238E27FC236}">
                <a16:creationId xmlns:a16="http://schemas.microsoft.com/office/drawing/2014/main" id="{5F9772C6-2882-F44C-BB68-B9C55932026B}"/>
              </a:ext>
            </a:extLst>
          </p:cNvPr>
          <p:cNvSpPr/>
          <p:nvPr userDrawn="1"/>
        </p:nvSpPr>
        <p:spPr>
          <a:xfrm>
            <a:off x="0" y="4310243"/>
            <a:ext cx="4407461" cy="227469"/>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22" name="Rectangle 21">
            <a:extLst>
              <a:ext uri="{FF2B5EF4-FFF2-40B4-BE49-F238E27FC236}">
                <a16:creationId xmlns:a16="http://schemas.microsoft.com/office/drawing/2014/main" id="{3D844E97-E982-B54D-9ED8-47C261639D4D}"/>
              </a:ext>
            </a:extLst>
          </p:cNvPr>
          <p:cNvSpPr/>
          <p:nvPr userDrawn="1"/>
        </p:nvSpPr>
        <p:spPr>
          <a:xfrm>
            <a:off x="0" y="4903556"/>
            <a:ext cx="4407461" cy="227469"/>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Tree>
    <p:extLst>
      <p:ext uri="{BB962C8B-B14F-4D97-AF65-F5344CB8AC3E}">
        <p14:creationId xmlns:p14="http://schemas.microsoft.com/office/powerpoint/2010/main" val="1964158998"/>
      </p:ext>
    </p:extLst>
  </p:cSld>
  <p:clrMapOvr>
    <a:masterClrMapping/>
  </p:clrMapOvr>
  <p:extLst>
    <p:ext uri="{DCECCB84-F9BA-43D5-87BE-67443E8EF086}">
      <p15:sldGuideLst xmlns:p15="http://schemas.microsoft.com/office/powerpoint/2012/main">
        <p15:guide id="1" orient="horz" pos="3635">
          <p15:clr>
            <a:srgbClr val="FBAE4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preserve="1" userDrawn="1">
  <p:cSld name="Housekeeping">
    <p:bg>
      <p:bgPr>
        <a:solidFill>
          <a:schemeClr val="accent5"/>
        </a:solidFill>
        <a:effectLst/>
      </p:bgPr>
    </p:bg>
    <p:spTree>
      <p:nvGrpSpPr>
        <p:cNvPr id="1" name=""/>
        <p:cNvGrpSpPr/>
        <p:nvPr/>
      </p:nvGrpSpPr>
      <p:grpSpPr>
        <a:xfrm>
          <a:off x="0" y="0"/>
          <a:ext cx="0" cy="0"/>
          <a:chOff x="0" y="0"/>
          <a:chExt cx="0" cy="0"/>
        </a:xfrm>
      </p:grpSpPr>
      <p:sp>
        <p:nvSpPr>
          <p:cNvPr id="12" name="object 3">
            <a:extLst>
              <a:ext uri="{FF2B5EF4-FFF2-40B4-BE49-F238E27FC236}">
                <a16:creationId xmlns:a16="http://schemas.microsoft.com/office/drawing/2014/main" id="{3344A4B7-0EC8-AD4A-8611-5B12AB419DC2}"/>
              </a:ext>
            </a:extLst>
          </p:cNvPr>
          <p:cNvSpPr/>
          <p:nvPr userDrawn="1"/>
        </p:nvSpPr>
        <p:spPr>
          <a:xfrm>
            <a:off x="0" y="1"/>
            <a:ext cx="11808125" cy="4657785"/>
          </a:xfrm>
          <a:custGeom>
            <a:avLst/>
            <a:gdLst/>
            <a:ahLst/>
            <a:cxnLst/>
            <a:rect l="l" t="t" r="r" b="b"/>
            <a:pathLst>
              <a:path w="15645765" h="6171565">
                <a:moveTo>
                  <a:pt x="12954792" y="0"/>
                </a:moveTo>
                <a:lnTo>
                  <a:pt x="9989330" y="0"/>
                </a:lnTo>
                <a:lnTo>
                  <a:pt x="11612737" y="1621505"/>
                </a:lnTo>
                <a:lnTo>
                  <a:pt x="11603898" y="1638231"/>
                </a:lnTo>
                <a:lnTo>
                  <a:pt x="0" y="1638231"/>
                </a:lnTo>
                <a:lnTo>
                  <a:pt x="0" y="3701600"/>
                </a:lnTo>
                <a:lnTo>
                  <a:pt x="11623393" y="3701600"/>
                </a:lnTo>
                <a:lnTo>
                  <a:pt x="9157358" y="6164994"/>
                </a:lnTo>
                <a:lnTo>
                  <a:pt x="9229199" y="6169201"/>
                </a:lnTo>
                <a:lnTo>
                  <a:pt x="9246778" y="6169604"/>
                </a:lnTo>
                <a:lnTo>
                  <a:pt x="12044487" y="6171255"/>
                </a:lnTo>
                <a:lnTo>
                  <a:pt x="12085365" y="6167625"/>
                </a:lnTo>
                <a:lnTo>
                  <a:pt x="12120998" y="6156469"/>
                </a:lnTo>
                <a:lnTo>
                  <a:pt x="12153240" y="6137640"/>
                </a:lnTo>
                <a:lnTo>
                  <a:pt x="12183945" y="6110993"/>
                </a:lnTo>
                <a:lnTo>
                  <a:pt x="15546143" y="2748262"/>
                </a:lnTo>
                <a:lnTo>
                  <a:pt x="15566761" y="2730440"/>
                </a:lnTo>
                <a:lnTo>
                  <a:pt x="15590311" y="2713899"/>
                </a:lnTo>
                <a:lnTo>
                  <a:pt x="15616627" y="2696820"/>
                </a:lnTo>
                <a:lnTo>
                  <a:pt x="15645546" y="2677383"/>
                </a:lnTo>
                <a:lnTo>
                  <a:pt x="15617183" y="2654144"/>
                </a:lnTo>
                <a:lnTo>
                  <a:pt x="15594873" y="2636172"/>
                </a:lnTo>
                <a:lnTo>
                  <a:pt x="15577002" y="2621305"/>
                </a:lnTo>
                <a:lnTo>
                  <a:pt x="15561955" y="2607381"/>
                </a:lnTo>
                <a:lnTo>
                  <a:pt x="12954792" y="0"/>
                </a:lnTo>
                <a:close/>
              </a:path>
            </a:pathLst>
          </a:custGeom>
          <a:solidFill>
            <a:schemeClr val="accent6"/>
          </a:solidFill>
        </p:spPr>
        <p:txBody>
          <a:bodyPr wrap="square" lIns="0" tIns="0" rIns="0" bIns="0" rtlCol="0"/>
          <a:lstStyle/>
          <a:p>
            <a:endParaRPr sz="1029"/>
          </a:p>
        </p:txBody>
      </p:sp>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3433681"/>
            <a:ext cx="5627171" cy="607967"/>
          </a:xfrm>
        </p:spPr>
        <p:txBody>
          <a:bodyPr anchor="t" anchorCtr="0">
            <a:noAutofit/>
          </a:bodyPr>
          <a:lstStyle>
            <a:lvl1pPr algn="l">
              <a:lnSpc>
                <a:spcPct val="100000"/>
              </a:lnSpc>
              <a:defRPr sz="4000" cap="all" baseline="0">
                <a:solidFill>
                  <a:schemeClr val="bg1"/>
                </a:solidFill>
              </a:defRPr>
            </a:lvl1pPr>
          </a:lstStyle>
          <a:p>
            <a:r>
              <a:rPr lang="en-US" noProof="0"/>
              <a:t>Housekeeping</a:t>
            </a:r>
            <a:endParaRPr lang="en-GB" noProof="0"/>
          </a:p>
        </p:txBody>
      </p:sp>
      <p:pic>
        <p:nvPicPr>
          <p:cNvPr id="7" name="Graphic 31">
            <a:extLst>
              <a:ext uri="{FF2B5EF4-FFF2-40B4-BE49-F238E27FC236}">
                <a16:creationId xmlns:a16="http://schemas.microsoft.com/office/drawing/2014/main" id="{946BC297-6DCC-9247-92F8-7D44337135AE}"/>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6" name="Text Placeholder 6">
            <a:extLst>
              <a:ext uri="{FF2B5EF4-FFF2-40B4-BE49-F238E27FC236}">
                <a16:creationId xmlns:a16="http://schemas.microsoft.com/office/drawing/2014/main" id="{BC7927F0-0060-E641-9DF6-FBEA1036D28B}"/>
              </a:ext>
            </a:extLst>
          </p:cNvPr>
          <p:cNvSpPr>
            <a:spLocks noGrp="1"/>
          </p:cNvSpPr>
          <p:nvPr>
            <p:ph type="body" sz="quarter" idx="12" hasCustomPrompt="1"/>
          </p:nvPr>
        </p:nvSpPr>
        <p:spPr>
          <a:xfrm>
            <a:off x="384783" y="4333505"/>
            <a:ext cx="5627171" cy="1747940"/>
          </a:xfrm>
        </p:spPr>
        <p:txBody>
          <a:bodyPr/>
          <a:lstStyle>
            <a:lvl1pPr marL="342900" marR="0" indent="-342900" algn="l" defTabSz="914400" rtl="0" eaLnBrk="1" fontAlgn="auto" latinLnBrk="0" hangingPunct="1">
              <a:lnSpc>
                <a:spcPct val="100000"/>
              </a:lnSpc>
              <a:spcBef>
                <a:spcPts val="0"/>
              </a:spcBef>
              <a:spcAft>
                <a:spcPts val="600"/>
              </a:spcAft>
              <a:buClrTx/>
              <a:buSzPct val="115000"/>
              <a:buFont typeface="Arial" panose="020B0604020202020204" pitchFamily="34" charset="0"/>
              <a:buChar char="•"/>
              <a:tabLst/>
              <a:defRPr sz="2000" b="1" i="0" baseline="0">
                <a:solidFill>
                  <a:schemeClr val="bg1"/>
                </a:solidFill>
              </a:defRPr>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a:t>Edit text</a:t>
            </a:r>
          </a:p>
        </p:txBody>
      </p:sp>
    </p:spTree>
    <p:extLst>
      <p:ext uri="{BB962C8B-B14F-4D97-AF65-F5344CB8AC3E}">
        <p14:creationId xmlns:p14="http://schemas.microsoft.com/office/powerpoint/2010/main" val="3879414274"/>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preserve="1" userDrawn="1">
  <p:cSld name="1_Housekeeping">
    <p:bg>
      <p:bgPr>
        <a:solidFill>
          <a:schemeClr val="accent6"/>
        </a:solidFill>
        <a:effectLst/>
      </p:bgPr>
    </p:bg>
    <p:spTree>
      <p:nvGrpSpPr>
        <p:cNvPr id="1" name=""/>
        <p:cNvGrpSpPr/>
        <p:nvPr/>
      </p:nvGrpSpPr>
      <p:grpSpPr>
        <a:xfrm>
          <a:off x="0" y="0"/>
          <a:ext cx="0" cy="0"/>
          <a:chOff x="0" y="0"/>
          <a:chExt cx="0" cy="0"/>
        </a:xfrm>
      </p:grpSpPr>
      <p:sp>
        <p:nvSpPr>
          <p:cNvPr id="12" name="object 3">
            <a:extLst>
              <a:ext uri="{FF2B5EF4-FFF2-40B4-BE49-F238E27FC236}">
                <a16:creationId xmlns:a16="http://schemas.microsoft.com/office/drawing/2014/main" id="{3344A4B7-0EC8-AD4A-8611-5B12AB419DC2}"/>
              </a:ext>
            </a:extLst>
          </p:cNvPr>
          <p:cNvSpPr/>
          <p:nvPr userDrawn="1"/>
        </p:nvSpPr>
        <p:spPr>
          <a:xfrm>
            <a:off x="0" y="1"/>
            <a:ext cx="11808125" cy="4657785"/>
          </a:xfrm>
          <a:custGeom>
            <a:avLst/>
            <a:gdLst/>
            <a:ahLst/>
            <a:cxnLst/>
            <a:rect l="l" t="t" r="r" b="b"/>
            <a:pathLst>
              <a:path w="15645765" h="6171565">
                <a:moveTo>
                  <a:pt x="12954792" y="0"/>
                </a:moveTo>
                <a:lnTo>
                  <a:pt x="9989330" y="0"/>
                </a:lnTo>
                <a:lnTo>
                  <a:pt x="11612737" y="1621505"/>
                </a:lnTo>
                <a:lnTo>
                  <a:pt x="11603898" y="1638231"/>
                </a:lnTo>
                <a:lnTo>
                  <a:pt x="0" y="1638231"/>
                </a:lnTo>
                <a:lnTo>
                  <a:pt x="0" y="3701600"/>
                </a:lnTo>
                <a:lnTo>
                  <a:pt x="11623393" y="3701600"/>
                </a:lnTo>
                <a:lnTo>
                  <a:pt x="9157358" y="6164994"/>
                </a:lnTo>
                <a:lnTo>
                  <a:pt x="9229199" y="6169201"/>
                </a:lnTo>
                <a:lnTo>
                  <a:pt x="9246778" y="6169604"/>
                </a:lnTo>
                <a:lnTo>
                  <a:pt x="12044487" y="6171255"/>
                </a:lnTo>
                <a:lnTo>
                  <a:pt x="12085365" y="6167625"/>
                </a:lnTo>
                <a:lnTo>
                  <a:pt x="12120998" y="6156469"/>
                </a:lnTo>
                <a:lnTo>
                  <a:pt x="12153240" y="6137640"/>
                </a:lnTo>
                <a:lnTo>
                  <a:pt x="12183945" y="6110993"/>
                </a:lnTo>
                <a:lnTo>
                  <a:pt x="15546143" y="2748262"/>
                </a:lnTo>
                <a:lnTo>
                  <a:pt x="15566761" y="2730440"/>
                </a:lnTo>
                <a:lnTo>
                  <a:pt x="15590311" y="2713899"/>
                </a:lnTo>
                <a:lnTo>
                  <a:pt x="15616627" y="2696820"/>
                </a:lnTo>
                <a:lnTo>
                  <a:pt x="15645546" y="2677383"/>
                </a:lnTo>
                <a:lnTo>
                  <a:pt x="15617183" y="2654144"/>
                </a:lnTo>
                <a:lnTo>
                  <a:pt x="15594873" y="2636172"/>
                </a:lnTo>
                <a:lnTo>
                  <a:pt x="15577002" y="2621305"/>
                </a:lnTo>
                <a:lnTo>
                  <a:pt x="15561955" y="2607381"/>
                </a:lnTo>
                <a:lnTo>
                  <a:pt x="12954792" y="0"/>
                </a:lnTo>
                <a:close/>
              </a:path>
            </a:pathLst>
          </a:custGeom>
          <a:solidFill>
            <a:schemeClr val="accent5"/>
          </a:solidFill>
        </p:spPr>
        <p:txBody>
          <a:bodyPr wrap="square" lIns="0" tIns="0" rIns="0" bIns="0" rtlCol="0"/>
          <a:lstStyle/>
          <a:p>
            <a:endParaRPr sz="1029"/>
          </a:p>
        </p:txBody>
      </p:sp>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3433681"/>
            <a:ext cx="5627171" cy="607967"/>
          </a:xfrm>
        </p:spPr>
        <p:txBody>
          <a:bodyPr anchor="t" anchorCtr="0">
            <a:noAutofit/>
          </a:bodyPr>
          <a:lstStyle>
            <a:lvl1pPr algn="l">
              <a:lnSpc>
                <a:spcPct val="100000"/>
              </a:lnSpc>
              <a:defRPr sz="4000" cap="all" baseline="0">
                <a:solidFill>
                  <a:schemeClr val="bg1"/>
                </a:solidFill>
              </a:defRPr>
            </a:lvl1pPr>
          </a:lstStyle>
          <a:p>
            <a:r>
              <a:rPr lang="en-US" noProof="0"/>
              <a:t>Housekeeping</a:t>
            </a:r>
            <a:endParaRPr lang="en-GB" noProof="0"/>
          </a:p>
        </p:txBody>
      </p:sp>
      <p:pic>
        <p:nvPicPr>
          <p:cNvPr id="7" name="Graphic 31">
            <a:extLst>
              <a:ext uri="{FF2B5EF4-FFF2-40B4-BE49-F238E27FC236}">
                <a16:creationId xmlns:a16="http://schemas.microsoft.com/office/drawing/2014/main" id="{946BC297-6DCC-9247-92F8-7D44337135AE}"/>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6" name="Text Placeholder 6">
            <a:extLst>
              <a:ext uri="{FF2B5EF4-FFF2-40B4-BE49-F238E27FC236}">
                <a16:creationId xmlns:a16="http://schemas.microsoft.com/office/drawing/2014/main" id="{963AF44A-1995-DE4D-9A46-5A2394C80A9F}"/>
              </a:ext>
            </a:extLst>
          </p:cNvPr>
          <p:cNvSpPr>
            <a:spLocks noGrp="1"/>
          </p:cNvSpPr>
          <p:nvPr>
            <p:ph type="body" sz="quarter" idx="12" hasCustomPrompt="1"/>
          </p:nvPr>
        </p:nvSpPr>
        <p:spPr>
          <a:xfrm>
            <a:off x="384783" y="4333505"/>
            <a:ext cx="5627171" cy="1747940"/>
          </a:xfrm>
        </p:spPr>
        <p:txBody>
          <a:bodyPr/>
          <a:lstStyle>
            <a:lvl1pPr marL="342900" marR="0" indent="-342900" algn="l" defTabSz="914400" rtl="0" eaLnBrk="1" fontAlgn="auto" latinLnBrk="0" hangingPunct="1">
              <a:lnSpc>
                <a:spcPct val="100000"/>
              </a:lnSpc>
              <a:spcBef>
                <a:spcPts val="0"/>
              </a:spcBef>
              <a:spcAft>
                <a:spcPts val="600"/>
              </a:spcAft>
              <a:buClrTx/>
              <a:buSzPct val="115000"/>
              <a:buFont typeface="Arial" panose="020B0604020202020204" pitchFamily="34" charset="0"/>
              <a:buChar char="•"/>
              <a:tabLst/>
              <a:defRPr sz="2000" b="1" i="0" baseline="0">
                <a:solidFill>
                  <a:schemeClr val="bg1"/>
                </a:solidFill>
              </a:defRPr>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a:t>Edit text</a:t>
            </a:r>
          </a:p>
        </p:txBody>
      </p:sp>
    </p:spTree>
    <p:extLst>
      <p:ext uri="{BB962C8B-B14F-4D97-AF65-F5344CB8AC3E}">
        <p14:creationId xmlns:p14="http://schemas.microsoft.com/office/powerpoint/2010/main" val="2656835938"/>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preserve="1" userDrawn="1">
  <p:cSld name="Meet &amp; Greet 2">
    <p:bg>
      <p:bgPr>
        <a:solidFill>
          <a:srgbClr val="E8CC47"/>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225139" y="0"/>
            <a:ext cx="10972800" cy="6858000"/>
          </a:xfrm>
          <a:prstGeom prst="rect">
            <a:avLst/>
          </a:prstGeom>
        </p:spPr>
      </p:pic>
      <p:pic>
        <p:nvPicPr>
          <p:cNvPr id="16"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69739" y="377825"/>
            <a:ext cx="738525" cy="522000"/>
          </a:xfrm>
          <a:prstGeom prst="rect">
            <a:avLst/>
          </a:prstGeom>
        </p:spPr>
      </p:pic>
      <p:sp>
        <p:nvSpPr>
          <p:cNvPr id="17"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1706477"/>
            <a:ext cx="5627171" cy="808123"/>
          </a:xfrm>
        </p:spPr>
        <p:txBody>
          <a:bodyPr anchor="t" anchorCtr="0">
            <a:noAutofit/>
          </a:bodyPr>
          <a:lstStyle>
            <a:lvl1pPr algn="l">
              <a:lnSpc>
                <a:spcPts val="6000"/>
              </a:lnSpc>
              <a:defRPr sz="4000">
                <a:solidFill>
                  <a:srgbClr val="004050"/>
                </a:solidFill>
              </a:defRPr>
            </a:lvl1pPr>
          </a:lstStyle>
          <a:p>
            <a:r>
              <a:rPr lang="en-US" noProof="0"/>
              <a:t>Meet &amp; Greet</a:t>
            </a:r>
            <a:endParaRPr lang="en-GB" noProof="0"/>
          </a:p>
        </p:txBody>
      </p:sp>
      <p:sp>
        <p:nvSpPr>
          <p:cNvPr id="18" name="Text Placeholder 3"/>
          <p:cNvSpPr>
            <a:spLocks noGrp="1"/>
          </p:cNvSpPr>
          <p:nvPr>
            <p:ph type="body" sz="quarter" idx="10" hasCustomPrompt="1"/>
          </p:nvPr>
        </p:nvSpPr>
        <p:spPr>
          <a:xfrm>
            <a:off x="384785" y="2915404"/>
            <a:ext cx="4679121" cy="709613"/>
          </a:xfrm>
        </p:spPr>
        <p:txBody>
          <a:bodyPr/>
          <a:lstStyle>
            <a:lvl1pPr>
              <a:lnSpc>
                <a:spcPct val="100000"/>
              </a:lnSpc>
              <a:defRPr b="1" baseline="0"/>
            </a:lvl1pPr>
          </a:lstStyle>
          <a:p>
            <a:pPr lvl="0"/>
            <a:r>
              <a:rPr lang="en-US"/>
              <a:t>Click to edit instructions</a:t>
            </a:r>
          </a:p>
        </p:txBody>
      </p:sp>
    </p:spTree>
    <p:extLst>
      <p:ext uri="{BB962C8B-B14F-4D97-AF65-F5344CB8AC3E}">
        <p14:creationId xmlns:p14="http://schemas.microsoft.com/office/powerpoint/2010/main" val="2070334838"/>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Section Divider_03">
    <p:bg>
      <p:bgPr>
        <a:solidFill>
          <a:schemeClr val="accent2"/>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2334828"/>
            <a:ext cx="5627171" cy="1828801"/>
          </a:xfrm>
        </p:spPr>
        <p:txBody>
          <a:bodyPr anchor="b" anchorCtr="0">
            <a:noAutofit/>
          </a:bodyPr>
          <a:lstStyle>
            <a:lvl1pPr algn="l">
              <a:lnSpc>
                <a:spcPts val="6000"/>
              </a:lnSpc>
              <a:defRPr sz="4000" cap="all" baseline="0">
                <a:solidFill>
                  <a:srgbClr val="004050"/>
                </a:solidFill>
              </a:defRPr>
            </a:lvl1pPr>
          </a:lstStyle>
          <a:p>
            <a:r>
              <a:rPr lang="en-US" noProof="0"/>
              <a:t>CLICK TO EDIT TITLE</a:t>
            </a:r>
            <a:endParaRPr lang="en-GB" noProof="0"/>
          </a:p>
        </p:txBody>
      </p:sp>
      <p:grpSp>
        <p:nvGrpSpPr>
          <p:cNvPr id="19" name="Group 18">
            <a:extLst>
              <a:ext uri="{FF2B5EF4-FFF2-40B4-BE49-F238E27FC236}">
                <a16:creationId xmlns:a16="http://schemas.microsoft.com/office/drawing/2014/main" id="{0620F3F7-97AF-B146-9607-EBE029AF2969}"/>
              </a:ext>
            </a:extLst>
          </p:cNvPr>
          <p:cNvGrpSpPr/>
          <p:nvPr userDrawn="1"/>
        </p:nvGrpSpPr>
        <p:grpSpPr>
          <a:xfrm>
            <a:off x="-15598" y="2769835"/>
            <a:ext cx="9506731" cy="4129712"/>
            <a:chOff x="1797250" y="3059102"/>
            <a:chExt cx="1632958" cy="495300"/>
          </a:xfrm>
          <a:solidFill>
            <a:srgbClr val="004050"/>
          </a:solidFill>
        </p:grpSpPr>
        <p:sp>
          <p:nvSpPr>
            <p:cNvPr id="20" name="Freeform 19">
              <a:extLst>
                <a:ext uri="{FF2B5EF4-FFF2-40B4-BE49-F238E27FC236}">
                  <a16:creationId xmlns:a16="http://schemas.microsoft.com/office/drawing/2014/main" id="{CA21023A-474B-0144-A46E-6891F7EACBA3}"/>
                </a:ext>
              </a:extLst>
            </p:cNvPr>
            <p:cNvSpPr/>
            <p:nvPr/>
          </p:nvSpPr>
          <p:spPr>
            <a:xfrm>
              <a:off x="3074608" y="3059102"/>
              <a:ext cx="355600" cy="495300"/>
            </a:xfrm>
            <a:custGeom>
              <a:avLst/>
              <a:gdLst>
                <a:gd name="connsiteX0" fmla="*/ 0 w 355600"/>
                <a:gd name="connsiteY0" fmla="*/ 137 h 495300"/>
                <a:gd name="connsiteX1" fmla="*/ 125667 w 355600"/>
                <a:gd name="connsiteY1" fmla="*/ 211148 h 495300"/>
                <a:gd name="connsiteX2" fmla="*/ 0 w 355600"/>
                <a:gd name="connsiteY2" fmla="*/ 211148 h 495300"/>
                <a:gd name="connsiteX3" fmla="*/ 0 w 355600"/>
                <a:gd name="connsiteY3" fmla="*/ 287792 h 495300"/>
                <a:gd name="connsiteX4" fmla="*/ 125730 w 355600"/>
                <a:gd name="connsiteY4" fmla="*/ 287792 h 495300"/>
                <a:gd name="connsiteX5" fmla="*/ 317 w 355600"/>
                <a:gd name="connsiteY5" fmla="*/ 498358 h 495300"/>
                <a:gd name="connsiteX6" fmla="*/ 49022 w 355600"/>
                <a:gd name="connsiteY6" fmla="*/ 498358 h 495300"/>
                <a:gd name="connsiteX7" fmla="*/ 59627 w 355600"/>
                <a:gd name="connsiteY7" fmla="*/ 492961 h 495300"/>
                <a:gd name="connsiteX8" fmla="*/ 284036 w 355600"/>
                <a:gd name="connsiteY8" fmla="*/ 300746 h 495300"/>
                <a:gd name="connsiteX9" fmla="*/ 350583 w 355600"/>
                <a:gd name="connsiteY9" fmla="*/ 271727 h 495300"/>
                <a:gd name="connsiteX10" fmla="*/ 359410 w 355600"/>
                <a:gd name="connsiteY10" fmla="*/ 259027 h 495300"/>
                <a:gd name="connsiteX11" fmla="*/ 359410 w 355600"/>
                <a:gd name="connsiteY11" fmla="*/ 236040 h 495300"/>
                <a:gd name="connsiteX12" fmla="*/ 353886 w 355600"/>
                <a:gd name="connsiteY12" fmla="*/ 227658 h 495300"/>
                <a:gd name="connsiteX13" fmla="*/ 310007 w 355600"/>
                <a:gd name="connsiteY13" fmla="*/ 209624 h 495300"/>
                <a:gd name="connsiteX14" fmla="*/ 167005 w 355600"/>
                <a:gd name="connsiteY14" fmla="*/ 122248 h 495300"/>
                <a:gd name="connsiteX15" fmla="*/ 59055 w 355600"/>
                <a:gd name="connsiteY15" fmla="*/ 5027 h 495300"/>
                <a:gd name="connsiteX16" fmla="*/ 52705 w 355600"/>
                <a:gd name="connsiteY16" fmla="*/ 264 h 495300"/>
                <a:gd name="connsiteX17" fmla="*/ 0 w 355600"/>
                <a:gd name="connsiteY17" fmla="*/ 137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5600" h="495300">
                  <a:moveTo>
                    <a:pt x="0" y="137"/>
                  </a:moveTo>
                  <a:cubicBezTo>
                    <a:pt x="26861" y="79512"/>
                    <a:pt x="69850" y="147648"/>
                    <a:pt x="125667" y="211148"/>
                  </a:cubicBezTo>
                  <a:lnTo>
                    <a:pt x="0" y="211148"/>
                  </a:lnTo>
                  <a:lnTo>
                    <a:pt x="0" y="287792"/>
                  </a:lnTo>
                  <a:lnTo>
                    <a:pt x="125730" y="287792"/>
                  </a:lnTo>
                  <a:cubicBezTo>
                    <a:pt x="70295" y="350784"/>
                    <a:pt x="27051" y="419110"/>
                    <a:pt x="317" y="498358"/>
                  </a:cubicBezTo>
                  <a:cubicBezTo>
                    <a:pt x="17463" y="498358"/>
                    <a:pt x="33274" y="498358"/>
                    <a:pt x="49022" y="498358"/>
                  </a:cubicBezTo>
                  <a:cubicBezTo>
                    <a:pt x="53300" y="498747"/>
                    <a:pt x="57423" y="496649"/>
                    <a:pt x="59627" y="492961"/>
                  </a:cubicBezTo>
                  <a:cubicBezTo>
                    <a:pt x="116948" y="410922"/>
                    <a:pt x="194164" y="344783"/>
                    <a:pt x="284036" y="300746"/>
                  </a:cubicBezTo>
                  <a:cubicBezTo>
                    <a:pt x="305626" y="289951"/>
                    <a:pt x="328486" y="280998"/>
                    <a:pt x="350583" y="271727"/>
                  </a:cubicBezTo>
                  <a:cubicBezTo>
                    <a:pt x="356933" y="269187"/>
                    <a:pt x="360236" y="266647"/>
                    <a:pt x="359410" y="259027"/>
                  </a:cubicBezTo>
                  <a:cubicBezTo>
                    <a:pt x="358838" y="251375"/>
                    <a:pt x="358838" y="243691"/>
                    <a:pt x="359410" y="236040"/>
                  </a:cubicBezTo>
                  <a:cubicBezTo>
                    <a:pt x="360020" y="232236"/>
                    <a:pt x="357622" y="228597"/>
                    <a:pt x="353886" y="227658"/>
                  </a:cubicBezTo>
                  <a:cubicBezTo>
                    <a:pt x="339154" y="221943"/>
                    <a:pt x="324485" y="216037"/>
                    <a:pt x="310007" y="209624"/>
                  </a:cubicBezTo>
                  <a:cubicBezTo>
                    <a:pt x="258591" y="187132"/>
                    <a:pt x="210481" y="157736"/>
                    <a:pt x="167005" y="122248"/>
                  </a:cubicBezTo>
                  <a:cubicBezTo>
                    <a:pt x="125940" y="88179"/>
                    <a:pt x="89633" y="48753"/>
                    <a:pt x="59055" y="5027"/>
                  </a:cubicBezTo>
                  <a:cubicBezTo>
                    <a:pt x="57595" y="2995"/>
                    <a:pt x="54991" y="264"/>
                    <a:pt x="52705" y="264"/>
                  </a:cubicBezTo>
                  <a:cubicBezTo>
                    <a:pt x="35623" y="-244"/>
                    <a:pt x="18542" y="137"/>
                    <a:pt x="0" y="137"/>
                  </a:cubicBezTo>
                  <a:close/>
                </a:path>
              </a:pathLst>
            </a:custGeom>
            <a:grpFill/>
            <a:ln w="6350" cap="flat">
              <a:noFill/>
              <a:prstDash val="solid"/>
              <a:miter/>
            </a:ln>
          </p:spPr>
          <p:txBody>
            <a:bodyPr rtlCol="0" anchor="ctr"/>
            <a:lstStyle/>
            <a:p>
              <a:endParaRPr lang="en-GB" sz="1351"/>
            </a:p>
          </p:txBody>
        </p:sp>
        <p:sp>
          <p:nvSpPr>
            <p:cNvPr id="21" name="Freeform 20">
              <a:extLst>
                <a:ext uri="{FF2B5EF4-FFF2-40B4-BE49-F238E27FC236}">
                  <a16:creationId xmlns:a16="http://schemas.microsoft.com/office/drawing/2014/main" id="{11125A82-9F1E-D544-A9D5-8EBBE0CE98CB}"/>
                </a:ext>
              </a:extLst>
            </p:cNvPr>
            <p:cNvSpPr/>
            <p:nvPr/>
          </p:nvSpPr>
          <p:spPr>
            <a:xfrm>
              <a:off x="2857184"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2" name="Freeform 21">
              <a:extLst>
                <a:ext uri="{FF2B5EF4-FFF2-40B4-BE49-F238E27FC236}">
                  <a16:creationId xmlns:a16="http://schemas.microsoft.com/office/drawing/2014/main" id="{61FA2485-BE37-EB43-82FC-44BC6A521F28}"/>
                </a:ext>
              </a:extLst>
            </p:cNvPr>
            <p:cNvSpPr/>
            <p:nvPr/>
          </p:nvSpPr>
          <p:spPr>
            <a:xfrm>
              <a:off x="2639443"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3" name="Freeform 22">
              <a:extLst>
                <a:ext uri="{FF2B5EF4-FFF2-40B4-BE49-F238E27FC236}">
                  <a16:creationId xmlns:a16="http://schemas.microsoft.com/office/drawing/2014/main" id="{1ABBAC25-9CFA-644F-9F7A-84C5F5E0F15B}"/>
                </a:ext>
              </a:extLst>
            </p:cNvPr>
            <p:cNvSpPr/>
            <p:nvPr/>
          </p:nvSpPr>
          <p:spPr>
            <a:xfrm>
              <a:off x="2423289"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4" name="Freeform 23">
              <a:extLst>
                <a:ext uri="{FF2B5EF4-FFF2-40B4-BE49-F238E27FC236}">
                  <a16:creationId xmlns:a16="http://schemas.microsoft.com/office/drawing/2014/main" id="{1ABBAC25-9CFA-644F-9F7A-84C5F5E0F15B}"/>
                </a:ext>
              </a:extLst>
            </p:cNvPr>
            <p:cNvSpPr/>
            <p:nvPr userDrawn="1"/>
          </p:nvSpPr>
          <p:spPr>
            <a:xfrm>
              <a:off x="2214610" y="3272845"/>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5" name="Freeform 24">
              <a:extLst>
                <a:ext uri="{FF2B5EF4-FFF2-40B4-BE49-F238E27FC236}">
                  <a16:creationId xmlns:a16="http://schemas.microsoft.com/office/drawing/2014/main" id="{1ABBAC25-9CFA-644F-9F7A-84C5F5E0F15B}"/>
                </a:ext>
              </a:extLst>
            </p:cNvPr>
            <p:cNvSpPr/>
            <p:nvPr userDrawn="1"/>
          </p:nvSpPr>
          <p:spPr>
            <a:xfrm>
              <a:off x="2005930" y="3275186"/>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6" name="Freeform 25">
              <a:extLst>
                <a:ext uri="{FF2B5EF4-FFF2-40B4-BE49-F238E27FC236}">
                  <a16:creationId xmlns:a16="http://schemas.microsoft.com/office/drawing/2014/main" id="{1ABBAC25-9CFA-644F-9F7A-84C5F5E0F15B}"/>
                </a:ext>
              </a:extLst>
            </p:cNvPr>
            <p:cNvSpPr/>
            <p:nvPr userDrawn="1"/>
          </p:nvSpPr>
          <p:spPr>
            <a:xfrm>
              <a:off x="1797250" y="3277527"/>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grpSp>
      <p:pic>
        <p:nvPicPr>
          <p:cNvPr id="15"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64094225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preserve="1" userDrawn="1">
  <p:cSld name="1_Meet &amp; Greet 2">
    <p:bg>
      <p:bgPr>
        <a:solidFill>
          <a:srgbClr val="FF6124"/>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11E13B2-ED9C-2047-A96C-C77FAA90403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826000" y="-1"/>
            <a:ext cx="7366000" cy="6858001"/>
          </a:xfrm>
          <a:prstGeom prst="rect">
            <a:avLst/>
          </a:prstGeom>
        </p:spPr>
      </p:pic>
      <p:pic>
        <p:nvPicPr>
          <p:cNvPr id="16"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69739" y="377825"/>
            <a:ext cx="738525" cy="522000"/>
          </a:xfrm>
          <a:prstGeom prst="rect">
            <a:avLst/>
          </a:prstGeom>
        </p:spPr>
      </p:pic>
      <p:sp>
        <p:nvSpPr>
          <p:cNvPr id="17"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1706477"/>
            <a:ext cx="5627171" cy="808123"/>
          </a:xfrm>
        </p:spPr>
        <p:txBody>
          <a:bodyPr anchor="t" anchorCtr="0">
            <a:noAutofit/>
          </a:bodyPr>
          <a:lstStyle>
            <a:lvl1pPr algn="l">
              <a:lnSpc>
                <a:spcPts val="6000"/>
              </a:lnSpc>
              <a:defRPr sz="4000">
                <a:solidFill>
                  <a:srgbClr val="004050"/>
                </a:solidFill>
              </a:defRPr>
            </a:lvl1pPr>
          </a:lstStyle>
          <a:p>
            <a:r>
              <a:rPr lang="en-US" noProof="0"/>
              <a:t>Meet &amp; Greet</a:t>
            </a:r>
            <a:endParaRPr lang="en-GB" noProof="0"/>
          </a:p>
        </p:txBody>
      </p:sp>
      <p:sp>
        <p:nvSpPr>
          <p:cNvPr id="18" name="Text Placeholder 3"/>
          <p:cNvSpPr>
            <a:spLocks noGrp="1"/>
          </p:cNvSpPr>
          <p:nvPr>
            <p:ph type="body" sz="quarter" idx="10" hasCustomPrompt="1"/>
          </p:nvPr>
        </p:nvSpPr>
        <p:spPr>
          <a:xfrm>
            <a:off x="384785" y="2915404"/>
            <a:ext cx="4679121" cy="709613"/>
          </a:xfrm>
        </p:spPr>
        <p:txBody>
          <a:bodyPr/>
          <a:lstStyle>
            <a:lvl1pPr>
              <a:lnSpc>
                <a:spcPct val="100000"/>
              </a:lnSpc>
              <a:defRPr b="1" baseline="0"/>
            </a:lvl1pPr>
          </a:lstStyle>
          <a:p>
            <a:pPr lvl="0"/>
            <a:r>
              <a:rPr lang="en-US"/>
              <a:t>Click to edit instructions</a:t>
            </a:r>
          </a:p>
        </p:txBody>
      </p:sp>
    </p:spTree>
    <p:extLst>
      <p:ext uri="{BB962C8B-B14F-4D97-AF65-F5344CB8AC3E}">
        <p14:creationId xmlns:p14="http://schemas.microsoft.com/office/powerpoint/2010/main" val="4090014826"/>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preserve="1" userDrawn="1">
  <p:cSld name="Section Divider_01">
    <p:bg>
      <p:bgPr>
        <a:solidFill>
          <a:schemeClr val="accent5"/>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51C13B23-0164-1C4E-9E7A-3F1ECA7824F7}"/>
              </a:ext>
            </a:extLst>
          </p:cNvPr>
          <p:cNvGrpSpPr/>
          <p:nvPr userDrawn="1"/>
        </p:nvGrpSpPr>
        <p:grpSpPr>
          <a:xfrm>
            <a:off x="3297653" y="2366579"/>
            <a:ext cx="7767721" cy="4491421"/>
            <a:chOff x="7799133" y="1870745"/>
            <a:chExt cx="1010349" cy="584292"/>
          </a:xfrm>
          <a:solidFill>
            <a:schemeClr val="accent6"/>
          </a:solidFill>
        </p:grpSpPr>
        <p:sp>
          <p:nvSpPr>
            <p:cNvPr id="10" name="Freeform 9">
              <a:extLst>
                <a:ext uri="{FF2B5EF4-FFF2-40B4-BE49-F238E27FC236}">
                  <a16:creationId xmlns:a16="http://schemas.microsoft.com/office/drawing/2014/main" id="{2F450B4C-241D-A544-BBEF-175E01D6A139}"/>
                </a:ext>
              </a:extLst>
            </p:cNvPr>
            <p:cNvSpPr/>
            <p:nvPr/>
          </p:nvSpPr>
          <p:spPr>
            <a:xfrm>
              <a:off x="7799260" y="1870745"/>
              <a:ext cx="749300" cy="247650"/>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9300" h="247650">
                  <a:moveTo>
                    <a:pt x="749871" y="248186"/>
                  </a:moveTo>
                  <a:lnTo>
                    <a:pt x="0" y="248186"/>
                  </a:lnTo>
                  <a:lnTo>
                    <a:pt x="0" y="192497"/>
                  </a:lnTo>
                  <a:lnTo>
                    <a:pt x="603885" y="192497"/>
                  </a:lnTo>
                  <a:cubicBezTo>
                    <a:pt x="546036" y="134140"/>
                    <a:pt x="492760" y="74768"/>
                    <a:pt x="457200" y="219"/>
                  </a:cubicBezTo>
                  <a:cubicBezTo>
                    <a:pt x="477583" y="219"/>
                    <a:pt x="496443" y="854"/>
                    <a:pt x="515239" y="219"/>
                  </a:cubicBezTo>
                  <a:cubicBezTo>
                    <a:pt x="524031" y="-1141"/>
                    <a:pt x="532543" y="3956"/>
                    <a:pt x="535495" y="12347"/>
                  </a:cubicBezTo>
                  <a:cubicBezTo>
                    <a:pt x="553057" y="45816"/>
                    <a:pt x="574730" y="76961"/>
                    <a:pt x="600011" y="105057"/>
                  </a:cubicBezTo>
                  <a:cubicBezTo>
                    <a:pt x="643639" y="155126"/>
                    <a:pt x="691855" y="201004"/>
                    <a:pt x="744030" y="242090"/>
                  </a:cubicBezTo>
                  <a:cubicBezTo>
                    <a:pt x="745808" y="243551"/>
                    <a:pt x="747585" y="245011"/>
                    <a:pt x="749236" y="246535"/>
                  </a:cubicBezTo>
                  <a:cubicBezTo>
                    <a:pt x="749554" y="246599"/>
                    <a:pt x="749554" y="247170"/>
                    <a:pt x="749871" y="248186"/>
                  </a:cubicBezTo>
                  <a:close/>
                </a:path>
              </a:pathLst>
            </a:custGeom>
            <a:grpFill/>
            <a:ln w="6350" cap="flat">
              <a:noFill/>
              <a:prstDash val="solid"/>
              <a:miter/>
            </a:ln>
          </p:spPr>
          <p:txBody>
            <a:bodyPr rtlCol="0" anchor="ctr"/>
            <a:lstStyle/>
            <a:p>
              <a:endParaRPr lang="en-GB" sz="1351"/>
            </a:p>
          </p:txBody>
        </p:sp>
        <p:sp>
          <p:nvSpPr>
            <p:cNvPr id="11" name="Freeform 10">
              <a:extLst>
                <a:ext uri="{FF2B5EF4-FFF2-40B4-BE49-F238E27FC236}">
                  <a16:creationId xmlns:a16="http://schemas.microsoft.com/office/drawing/2014/main" id="{9B9C1B07-7BAD-DD4F-97E1-2FD89B2D1C40}"/>
                </a:ext>
              </a:extLst>
            </p:cNvPr>
            <p:cNvSpPr/>
            <p:nvPr/>
          </p:nvSpPr>
          <p:spPr>
            <a:xfrm>
              <a:off x="7799133" y="2208657"/>
              <a:ext cx="749300" cy="241300"/>
            </a:xfrm>
            <a:custGeom>
              <a:avLst/>
              <a:gdLst>
                <a:gd name="connsiteX0" fmla="*/ 601091 w 749300"/>
                <a:gd name="connsiteY0" fmla="*/ 55689 h 241300"/>
                <a:gd name="connsiteX1" fmla="*/ 0 w 749300"/>
                <a:gd name="connsiteY1" fmla="*/ 55689 h 241300"/>
                <a:gd name="connsiteX2" fmla="*/ 0 w 749300"/>
                <a:gd name="connsiteY2" fmla="*/ 0 h 241300"/>
                <a:gd name="connsiteX3" fmla="*/ 751269 w 749300"/>
                <a:gd name="connsiteY3" fmla="*/ 0 h 241300"/>
                <a:gd name="connsiteX4" fmla="*/ 720598 w 749300"/>
                <a:gd name="connsiteY4" fmla="*/ 25845 h 241300"/>
                <a:gd name="connsiteX5" fmla="*/ 586550 w 749300"/>
                <a:gd name="connsiteY5" fmla="*/ 159893 h 241300"/>
                <a:gd name="connsiteX6" fmla="*/ 531813 w 749300"/>
                <a:gd name="connsiteY6" fmla="*/ 241871 h 241300"/>
                <a:gd name="connsiteX7" fmla="*/ 524701 w 749300"/>
                <a:gd name="connsiteY7" fmla="*/ 246824 h 241300"/>
                <a:gd name="connsiteX8" fmla="*/ 461835 w 749300"/>
                <a:gd name="connsiteY8" fmla="*/ 246824 h 241300"/>
                <a:gd name="connsiteX9" fmla="*/ 458216 w 749300"/>
                <a:gd name="connsiteY9" fmla="*/ 246317 h 241300"/>
                <a:gd name="connsiteX10" fmla="*/ 522478 w 749300"/>
                <a:gd name="connsiteY10" fmla="*/ 144717 h 241300"/>
                <a:gd name="connsiteX11" fmla="*/ 601091 w 749300"/>
                <a:gd name="connsiteY11" fmla="*/ 55689 h 241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9300" h="241300">
                  <a:moveTo>
                    <a:pt x="601091" y="55689"/>
                  </a:moveTo>
                  <a:lnTo>
                    <a:pt x="0" y="55689"/>
                  </a:lnTo>
                  <a:lnTo>
                    <a:pt x="0" y="0"/>
                  </a:lnTo>
                  <a:lnTo>
                    <a:pt x="751269" y="0"/>
                  </a:lnTo>
                  <a:cubicBezTo>
                    <a:pt x="740220" y="9335"/>
                    <a:pt x="730377" y="17526"/>
                    <a:pt x="720598" y="25845"/>
                  </a:cubicBezTo>
                  <a:cubicBezTo>
                    <a:pt x="672008" y="66441"/>
                    <a:pt x="627146" y="111303"/>
                    <a:pt x="586550" y="159893"/>
                  </a:cubicBezTo>
                  <a:cubicBezTo>
                    <a:pt x="565442" y="185196"/>
                    <a:pt x="547093" y="212678"/>
                    <a:pt x="531813" y="241871"/>
                  </a:cubicBezTo>
                  <a:cubicBezTo>
                    <a:pt x="530328" y="244527"/>
                    <a:pt x="527706" y="246353"/>
                    <a:pt x="524701" y="246824"/>
                  </a:cubicBezTo>
                  <a:cubicBezTo>
                    <a:pt x="503746" y="247205"/>
                    <a:pt x="482791" y="246824"/>
                    <a:pt x="461835" y="246824"/>
                  </a:cubicBezTo>
                  <a:cubicBezTo>
                    <a:pt x="460621" y="246721"/>
                    <a:pt x="459412" y="246551"/>
                    <a:pt x="458216" y="246317"/>
                  </a:cubicBezTo>
                  <a:cubicBezTo>
                    <a:pt x="475005" y="209733"/>
                    <a:pt x="496619" y="175563"/>
                    <a:pt x="522478" y="144717"/>
                  </a:cubicBezTo>
                  <a:cubicBezTo>
                    <a:pt x="547751" y="114554"/>
                    <a:pt x="574802" y="85471"/>
                    <a:pt x="601091" y="55689"/>
                  </a:cubicBezTo>
                  <a:close/>
                </a:path>
              </a:pathLst>
            </a:custGeom>
            <a:grpFill/>
            <a:ln w="6350" cap="flat">
              <a:noFill/>
              <a:prstDash val="solid"/>
              <a:miter/>
            </a:ln>
          </p:spPr>
          <p:txBody>
            <a:bodyPr rtlCol="0" anchor="ctr"/>
            <a:lstStyle/>
            <a:p>
              <a:endParaRPr lang="en-GB" sz="1351"/>
            </a:p>
          </p:txBody>
        </p:sp>
        <p:sp>
          <p:nvSpPr>
            <p:cNvPr id="13" name="Freeform 12">
              <a:extLst>
                <a:ext uri="{FF2B5EF4-FFF2-40B4-BE49-F238E27FC236}">
                  <a16:creationId xmlns:a16="http://schemas.microsoft.com/office/drawing/2014/main" id="{17BA7C41-EA1C-2F4D-90C7-EC472AB85B8A}"/>
                </a:ext>
              </a:extLst>
            </p:cNvPr>
            <p:cNvSpPr/>
            <p:nvPr/>
          </p:nvSpPr>
          <p:spPr>
            <a:xfrm>
              <a:off x="8428482" y="1870837"/>
              <a:ext cx="381000" cy="584200"/>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sz="1351"/>
            </a:p>
          </p:txBody>
        </p:sp>
      </p:grpSp>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1169541"/>
            <a:ext cx="5627171" cy="2277604"/>
          </a:xfrm>
        </p:spPr>
        <p:txBody>
          <a:bodyPr anchor="b" anchorCtr="0">
            <a:noAutofit/>
          </a:bodyPr>
          <a:lstStyle>
            <a:lvl1pPr algn="l">
              <a:lnSpc>
                <a:spcPct val="100000"/>
              </a:lnSpc>
              <a:defRPr sz="4000">
                <a:solidFill>
                  <a:schemeClr val="bg1"/>
                </a:solidFill>
              </a:defRPr>
            </a:lvl1pPr>
          </a:lstStyle>
          <a:p>
            <a:r>
              <a:rPr lang="en-US" noProof="0"/>
              <a:t>CLICK TO EDIT TITLE</a:t>
            </a:r>
            <a:endParaRPr lang="en-GB" noProof="0"/>
          </a:p>
        </p:txBody>
      </p:sp>
      <p:sp>
        <p:nvSpPr>
          <p:cNvPr id="2" name="Rectangle 1"/>
          <p:cNvSpPr/>
          <p:nvPr userDrawn="1"/>
        </p:nvSpPr>
        <p:spPr>
          <a:xfrm>
            <a:off x="0" y="3843795"/>
            <a:ext cx="8229600" cy="432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14" name="Rectangle 13"/>
          <p:cNvSpPr/>
          <p:nvPr userDrawn="1"/>
        </p:nvSpPr>
        <p:spPr>
          <a:xfrm>
            <a:off x="-10131" y="4967139"/>
            <a:ext cx="8239732" cy="432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pic>
        <p:nvPicPr>
          <p:cNvPr id="15"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2042583946"/>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preserve="1" userDrawn="1">
  <p:cSld name="Section Divider_02">
    <p:bg>
      <p:bgPr>
        <a:solidFill>
          <a:schemeClr val="accent5"/>
        </a:solidFill>
        <a:effectLst/>
      </p:bgPr>
    </p:bg>
    <p:spTree>
      <p:nvGrpSpPr>
        <p:cNvPr id="1" name=""/>
        <p:cNvGrpSpPr/>
        <p:nvPr/>
      </p:nvGrpSpPr>
      <p:grpSpPr>
        <a:xfrm>
          <a:off x="0" y="0"/>
          <a:ext cx="0" cy="0"/>
          <a:chOff x="0" y="0"/>
          <a:chExt cx="0" cy="0"/>
        </a:xfrm>
      </p:grpSpPr>
      <p:sp>
        <p:nvSpPr>
          <p:cNvPr id="11" name="Freeform 10">
            <a:extLst>
              <a:ext uri="{FF2B5EF4-FFF2-40B4-BE49-F238E27FC236}">
                <a16:creationId xmlns:a16="http://schemas.microsoft.com/office/drawing/2014/main" id="{61FA821A-0A50-424D-A225-45CEE1614094}"/>
              </a:ext>
            </a:extLst>
          </p:cNvPr>
          <p:cNvSpPr/>
          <p:nvPr userDrawn="1"/>
        </p:nvSpPr>
        <p:spPr>
          <a:xfrm>
            <a:off x="-476898" y="-23149"/>
            <a:ext cx="10532124" cy="4160144"/>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accent6"/>
          </a:solidFill>
          <a:ln w="6350" cap="flat">
            <a:noFill/>
            <a:prstDash val="solid"/>
            <a:miter/>
          </a:ln>
        </p:spPr>
        <p:txBody>
          <a:bodyPr rtlCol="0" anchor="ctr"/>
          <a:lstStyle/>
          <a:p>
            <a:endParaRPr lang="en-GB" sz="1351"/>
          </a:p>
        </p:txBody>
      </p:sp>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2991775"/>
            <a:ext cx="5627171" cy="1996915"/>
          </a:xfrm>
        </p:spPr>
        <p:txBody>
          <a:bodyPr anchor="t" anchorCtr="0">
            <a:noAutofit/>
          </a:bodyPr>
          <a:lstStyle>
            <a:lvl1pPr algn="l">
              <a:lnSpc>
                <a:spcPts val="6000"/>
              </a:lnSpc>
              <a:defRPr sz="4000" cap="all" baseline="0">
                <a:solidFill>
                  <a:schemeClr val="bg1"/>
                </a:solidFill>
              </a:defRPr>
            </a:lvl1pPr>
          </a:lstStyle>
          <a:p>
            <a:r>
              <a:rPr lang="en-US" noProof="0"/>
              <a:t>CLICK TO EDIT TITLE</a:t>
            </a:r>
            <a:endParaRPr lang="en-GB" noProof="0"/>
          </a:p>
        </p:txBody>
      </p:sp>
      <p:pic>
        <p:nvPicPr>
          <p:cNvPr id="9"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618850614"/>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preserve="1" userDrawn="1">
  <p:cSld name="Section Divider_03">
    <p:bg>
      <p:bgPr>
        <a:solidFill>
          <a:schemeClr val="accent5"/>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2334828"/>
            <a:ext cx="5627171" cy="1828801"/>
          </a:xfrm>
        </p:spPr>
        <p:txBody>
          <a:bodyPr anchor="b" anchorCtr="0">
            <a:noAutofit/>
          </a:bodyPr>
          <a:lstStyle>
            <a:lvl1pPr algn="l">
              <a:lnSpc>
                <a:spcPts val="6000"/>
              </a:lnSpc>
              <a:defRPr sz="4000" cap="all" baseline="0">
                <a:solidFill>
                  <a:schemeClr val="bg1"/>
                </a:solidFill>
              </a:defRPr>
            </a:lvl1pPr>
          </a:lstStyle>
          <a:p>
            <a:r>
              <a:rPr lang="en-US" noProof="0"/>
              <a:t>CLICK TO EDIT TITLE</a:t>
            </a:r>
            <a:endParaRPr lang="en-GB" noProof="0"/>
          </a:p>
        </p:txBody>
      </p:sp>
      <p:grpSp>
        <p:nvGrpSpPr>
          <p:cNvPr id="19" name="Group 18">
            <a:extLst>
              <a:ext uri="{FF2B5EF4-FFF2-40B4-BE49-F238E27FC236}">
                <a16:creationId xmlns:a16="http://schemas.microsoft.com/office/drawing/2014/main" id="{0620F3F7-97AF-B146-9607-EBE029AF2969}"/>
              </a:ext>
            </a:extLst>
          </p:cNvPr>
          <p:cNvGrpSpPr/>
          <p:nvPr userDrawn="1"/>
        </p:nvGrpSpPr>
        <p:grpSpPr>
          <a:xfrm>
            <a:off x="-15598" y="2769835"/>
            <a:ext cx="9506731" cy="4129712"/>
            <a:chOff x="1797250" y="3059102"/>
            <a:chExt cx="1632958" cy="495300"/>
          </a:xfrm>
          <a:solidFill>
            <a:schemeClr val="accent6"/>
          </a:solidFill>
        </p:grpSpPr>
        <p:sp>
          <p:nvSpPr>
            <p:cNvPr id="20" name="Freeform 19">
              <a:extLst>
                <a:ext uri="{FF2B5EF4-FFF2-40B4-BE49-F238E27FC236}">
                  <a16:creationId xmlns:a16="http://schemas.microsoft.com/office/drawing/2014/main" id="{CA21023A-474B-0144-A46E-6891F7EACBA3}"/>
                </a:ext>
              </a:extLst>
            </p:cNvPr>
            <p:cNvSpPr/>
            <p:nvPr/>
          </p:nvSpPr>
          <p:spPr>
            <a:xfrm>
              <a:off x="3074608" y="3059102"/>
              <a:ext cx="355600" cy="495300"/>
            </a:xfrm>
            <a:custGeom>
              <a:avLst/>
              <a:gdLst>
                <a:gd name="connsiteX0" fmla="*/ 0 w 355600"/>
                <a:gd name="connsiteY0" fmla="*/ 137 h 495300"/>
                <a:gd name="connsiteX1" fmla="*/ 125667 w 355600"/>
                <a:gd name="connsiteY1" fmla="*/ 211148 h 495300"/>
                <a:gd name="connsiteX2" fmla="*/ 0 w 355600"/>
                <a:gd name="connsiteY2" fmla="*/ 211148 h 495300"/>
                <a:gd name="connsiteX3" fmla="*/ 0 w 355600"/>
                <a:gd name="connsiteY3" fmla="*/ 287792 h 495300"/>
                <a:gd name="connsiteX4" fmla="*/ 125730 w 355600"/>
                <a:gd name="connsiteY4" fmla="*/ 287792 h 495300"/>
                <a:gd name="connsiteX5" fmla="*/ 317 w 355600"/>
                <a:gd name="connsiteY5" fmla="*/ 498358 h 495300"/>
                <a:gd name="connsiteX6" fmla="*/ 49022 w 355600"/>
                <a:gd name="connsiteY6" fmla="*/ 498358 h 495300"/>
                <a:gd name="connsiteX7" fmla="*/ 59627 w 355600"/>
                <a:gd name="connsiteY7" fmla="*/ 492961 h 495300"/>
                <a:gd name="connsiteX8" fmla="*/ 284036 w 355600"/>
                <a:gd name="connsiteY8" fmla="*/ 300746 h 495300"/>
                <a:gd name="connsiteX9" fmla="*/ 350583 w 355600"/>
                <a:gd name="connsiteY9" fmla="*/ 271727 h 495300"/>
                <a:gd name="connsiteX10" fmla="*/ 359410 w 355600"/>
                <a:gd name="connsiteY10" fmla="*/ 259027 h 495300"/>
                <a:gd name="connsiteX11" fmla="*/ 359410 w 355600"/>
                <a:gd name="connsiteY11" fmla="*/ 236040 h 495300"/>
                <a:gd name="connsiteX12" fmla="*/ 353886 w 355600"/>
                <a:gd name="connsiteY12" fmla="*/ 227658 h 495300"/>
                <a:gd name="connsiteX13" fmla="*/ 310007 w 355600"/>
                <a:gd name="connsiteY13" fmla="*/ 209624 h 495300"/>
                <a:gd name="connsiteX14" fmla="*/ 167005 w 355600"/>
                <a:gd name="connsiteY14" fmla="*/ 122248 h 495300"/>
                <a:gd name="connsiteX15" fmla="*/ 59055 w 355600"/>
                <a:gd name="connsiteY15" fmla="*/ 5027 h 495300"/>
                <a:gd name="connsiteX16" fmla="*/ 52705 w 355600"/>
                <a:gd name="connsiteY16" fmla="*/ 264 h 495300"/>
                <a:gd name="connsiteX17" fmla="*/ 0 w 355600"/>
                <a:gd name="connsiteY17" fmla="*/ 137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5600" h="495300">
                  <a:moveTo>
                    <a:pt x="0" y="137"/>
                  </a:moveTo>
                  <a:cubicBezTo>
                    <a:pt x="26861" y="79512"/>
                    <a:pt x="69850" y="147648"/>
                    <a:pt x="125667" y="211148"/>
                  </a:cubicBezTo>
                  <a:lnTo>
                    <a:pt x="0" y="211148"/>
                  </a:lnTo>
                  <a:lnTo>
                    <a:pt x="0" y="287792"/>
                  </a:lnTo>
                  <a:lnTo>
                    <a:pt x="125730" y="287792"/>
                  </a:lnTo>
                  <a:cubicBezTo>
                    <a:pt x="70295" y="350784"/>
                    <a:pt x="27051" y="419110"/>
                    <a:pt x="317" y="498358"/>
                  </a:cubicBezTo>
                  <a:cubicBezTo>
                    <a:pt x="17463" y="498358"/>
                    <a:pt x="33274" y="498358"/>
                    <a:pt x="49022" y="498358"/>
                  </a:cubicBezTo>
                  <a:cubicBezTo>
                    <a:pt x="53300" y="498747"/>
                    <a:pt x="57423" y="496649"/>
                    <a:pt x="59627" y="492961"/>
                  </a:cubicBezTo>
                  <a:cubicBezTo>
                    <a:pt x="116948" y="410922"/>
                    <a:pt x="194164" y="344783"/>
                    <a:pt x="284036" y="300746"/>
                  </a:cubicBezTo>
                  <a:cubicBezTo>
                    <a:pt x="305626" y="289951"/>
                    <a:pt x="328486" y="280998"/>
                    <a:pt x="350583" y="271727"/>
                  </a:cubicBezTo>
                  <a:cubicBezTo>
                    <a:pt x="356933" y="269187"/>
                    <a:pt x="360236" y="266647"/>
                    <a:pt x="359410" y="259027"/>
                  </a:cubicBezTo>
                  <a:cubicBezTo>
                    <a:pt x="358838" y="251375"/>
                    <a:pt x="358838" y="243691"/>
                    <a:pt x="359410" y="236040"/>
                  </a:cubicBezTo>
                  <a:cubicBezTo>
                    <a:pt x="360020" y="232236"/>
                    <a:pt x="357622" y="228597"/>
                    <a:pt x="353886" y="227658"/>
                  </a:cubicBezTo>
                  <a:cubicBezTo>
                    <a:pt x="339154" y="221943"/>
                    <a:pt x="324485" y="216037"/>
                    <a:pt x="310007" y="209624"/>
                  </a:cubicBezTo>
                  <a:cubicBezTo>
                    <a:pt x="258591" y="187132"/>
                    <a:pt x="210481" y="157736"/>
                    <a:pt x="167005" y="122248"/>
                  </a:cubicBezTo>
                  <a:cubicBezTo>
                    <a:pt x="125940" y="88179"/>
                    <a:pt x="89633" y="48753"/>
                    <a:pt x="59055" y="5027"/>
                  </a:cubicBezTo>
                  <a:cubicBezTo>
                    <a:pt x="57595" y="2995"/>
                    <a:pt x="54991" y="264"/>
                    <a:pt x="52705" y="264"/>
                  </a:cubicBezTo>
                  <a:cubicBezTo>
                    <a:pt x="35623" y="-244"/>
                    <a:pt x="18542" y="137"/>
                    <a:pt x="0" y="137"/>
                  </a:cubicBezTo>
                  <a:close/>
                </a:path>
              </a:pathLst>
            </a:custGeom>
            <a:grpFill/>
            <a:ln w="6350" cap="flat">
              <a:noFill/>
              <a:prstDash val="solid"/>
              <a:miter/>
            </a:ln>
          </p:spPr>
          <p:txBody>
            <a:bodyPr rtlCol="0" anchor="ctr"/>
            <a:lstStyle/>
            <a:p>
              <a:endParaRPr lang="en-GB" sz="1351"/>
            </a:p>
          </p:txBody>
        </p:sp>
        <p:sp>
          <p:nvSpPr>
            <p:cNvPr id="21" name="Freeform 20">
              <a:extLst>
                <a:ext uri="{FF2B5EF4-FFF2-40B4-BE49-F238E27FC236}">
                  <a16:creationId xmlns:a16="http://schemas.microsoft.com/office/drawing/2014/main" id="{11125A82-9F1E-D544-A9D5-8EBBE0CE98CB}"/>
                </a:ext>
              </a:extLst>
            </p:cNvPr>
            <p:cNvSpPr/>
            <p:nvPr/>
          </p:nvSpPr>
          <p:spPr>
            <a:xfrm>
              <a:off x="2857184"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2" name="Freeform 21">
              <a:extLst>
                <a:ext uri="{FF2B5EF4-FFF2-40B4-BE49-F238E27FC236}">
                  <a16:creationId xmlns:a16="http://schemas.microsoft.com/office/drawing/2014/main" id="{61FA2485-BE37-EB43-82FC-44BC6A521F28}"/>
                </a:ext>
              </a:extLst>
            </p:cNvPr>
            <p:cNvSpPr/>
            <p:nvPr/>
          </p:nvSpPr>
          <p:spPr>
            <a:xfrm>
              <a:off x="2639443"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3" name="Freeform 22">
              <a:extLst>
                <a:ext uri="{FF2B5EF4-FFF2-40B4-BE49-F238E27FC236}">
                  <a16:creationId xmlns:a16="http://schemas.microsoft.com/office/drawing/2014/main" id="{1ABBAC25-9CFA-644F-9F7A-84C5F5E0F15B}"/>
                </a:ext>
              </a:extLst>
            </p:cNvPr>
            <p:cNvSpPr/>
            <p:nvPr/>
          </p:nvSpPr>
          <p:spPr>
            <a:xfrm>
              <a:off x="2423289"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4" name="Freeform 23">
              <a:extLst>
                <a:ext uri="{FF2B5EF4-FFF2-40B4-BE49-F238E27FC236}">
                  <a16:creationId xmlns:a16="http://schemas.microsoft.com/office/drawing/2014/main" id="{1ABBAC25-9CFA-644F-9F7A-84C5F5E0F15B}"/>
                </a:ext>
              </a:extLst>
            </p:cNvPr>
            <p:cNvSpPr/>
            <p:nvPr userDrawn="1"/>
          </p:nvSpPr>
          <p:spPr>
            <a:xfrm>
              <a:off x="2214610" y="3272845"/>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5" name="Freeform 24">
              <a:extLst>
                <a:ext uri="{FF2B5EF4-FFF2-40B4-BE49-F238E27FC236}">
                  <a16:creationId xmlns:a16="http://schemas.microsoft.com/office/drawing/2014/main" id="{1ABBAC25-9CFA-644F-9F7A-84C5F5E0F15B}"/>
                </a:ext>
              </a:extLst>
            </p:cNvPr>
            <p:cNvSpPr/>
            <p:nvPr userDrawn="1"/>
          </p:nvSpPr>
          <p:spPr>
            <a:xfrm>
              <a:off x="2005930" y="3275186"/>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6" name="Freeform 25">
              <a:extLst>
                <a:ext uri="{FF2B5EF4-FFF2-40B4-BE49-F238E27FC236}">
                  <a16:creationId xmlns:a16="http://schemas.microsoft.com/office/drawing/2014/main" id="{1ABBAC25-9CFA-644F-9F7A-84C5F5E0F15B}"/>
                </a:ext>
              </a:extLst>
            </p:cNvPr>
            <p:cNvSpPr/>
            <p:nvPr userDrawn="1"/>
          </p:nvSpPr>
          <p:spPr>
            <a:xfrm>
              <a:off x="1797250" y="3277527"/>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grpSp>
      <p:pic>
        <p:nvPicPr>
          <p:cNvPr id="15"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1100678584"/>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preserve="1" userDrawn="1">
  <p:cSld name="Section Divider_04">
    <p:bg>
      <p:bgPr>
        <a:solidFill>
          <a:schemeClr val="accent6"/>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4" y="2683934"/>
            <a:ext cx="5619141" cy="1905823"/>
          </a:xfrm>
        </p:spPr>
        <p:txBody>
          <a:bodyPr anchor="t" anchorCtr="0">
            <a:noAutofit/>
          </a:bodyPr>
          <a:lstStyle>
            <a:lvl1pPr algn="l">
              <a:lnSpc>
                <a:spcPts val="6000"/>
              </a:lnSpc>
              <a:defRPr sz="4000" cap="all" baseline="0">
                <a:solidFill>
                  <a:schemeClr val="bg1"/>
                </a:solidFill>
              </a:defRPr>
            </a:lvl1pPr>
          </a:lstStyle>
          <a:p>
            <a:r>
              <a:rPr lang="en-US" noProof="0"/>
              <a:t>CLICK TO EDIT TITLE</a:t>
            </a:r>
            <a:endParaRPr lang="en-GB" noProof="0"/>
          </a:p>
        </p:txBody>
      </p:sp>
      <p:sp>
        <p:nvSpPr>
          <p:cNvPr id="13" name="Freeform 12">
            <a:extLst>
              <a:ext uri="{FF2B5EF4-FFF2-40B4-BE49-F238E27FC236}">
                <a16:creationId xmlns:a16="http://schemas.microsoft.com/office/drawing/2014/main" id="{5D4E77AD-4E3B-4C4C-B2E4-D1513A99EF68}"/>
              </a:ext>
            </a:extLst>
          </p:cNvPr>
          <p:cNvSpPr/>
          <p:nvPr userDrawn="1"/>
        </p:nvSpPr>
        <p:spPr>
          <a:xfrm>
            <a:off x="3892133" y="1"/>
            <a:ext cx="6522287" cy="3665940"/>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accent5"/>
          </a:solidFill>
          <a:ln w="6350" cap="flat">
            <a:noFill/>
            <a:prstDash val="solid"/>
            <a:miter/>
          </a:ln>
        </p:spPr>
        <p:txBody>
          <a:bodyPr rtlCol="0" anchor="ctr"/>
          <a:lstStyle/>
          <a:p>
            <a:endParaRPr lang="en-GB" sz="1351"/>
          </a:p>
        </p:txBody>
      </p:sp>
      <p:sp>
        <p:nvSpPr>
          <p:cNvPr id="2" name="Rectangle 1"/>
          <p:cNvSpPr/>
          <p:nvPr userDrawn="1"/>
        </p:nvSpPr>
        <p:spPr>
          <a:xfrm>
            <a:off x="2" y="1562471"/>
            <a:ext cx="8120063" cy="5796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391451105"/>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preserve="1" userDrawn="1">
  <p:cSld name="Section Divider_05">
    <p:bg>
      <p:bgPr>
        <a:solidFill>
          <a:schemeClr val="accent6"/>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2334828"/>
            <a:ext cx="5627171" cy="1828801"/>
          </a:xfrm>
        </p:spPr>
        <p:txBody>
          <a:bodyPr anchor="b" anchorCtr="0">
            <a:noAutofit/>
          </a:bodyPr>
          <a:lstStyle>
            <a:lvl1pPr algn="l">
              <a:lnSpc>
                <a:spcPts val="6000"/>
              </a:lnSpc>
              <a:defRPr sz="4000" cap="all" baseline="0">
                <a:solidFill>
                  <a:schemeClr val="bg1"/>
                </a:solidFill>
              </a:defRPr>
            </a:lvl1pPr>
          </a:lstStyle>
          <a:p>
            <a:r>
              <a:rPr lang="en-US" noProof="0"/>
              <a:t>CLICK TO EDIT TITLE</a:t>
            </a:r>
            <a:endParaRPr lang="en-GB" noProof="0"/>
          </a:p>
        </p:txBody>
      </p:sp>
      <p:pic>
        <p:nvPicPr>
          <p:cNvPr id="15"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2" name="Freeform 11">
            <a:extLst>
              <a:ext uri="{FF2B5EF4-FFF2-40B4-BE49-F238E27FC236}">
                <a16:creationId xmlns:a16="http://schemas.microsoft.com/office/drawing/2014/main" id="{FB11C077-9A8E-2F4A-B187-45707B1D3828}"/>
              </a:ext>
            </a:extLst>
          </p:cNvPr>
          <p:cNvSpPr/>
          <p:nvPr userDrawn="1"/>
        </p:nvSpPr>
        <p:spPr>
          <a:xfrm>
            <a:off x="-100361" y="2216289"/>
            <a:ext cx="11411496" cy="5526323"/>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accent5"/>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538569187"/>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preserve="1" userDrawn="1">
  <p:cSld name="Section Divider_06">
    <p:bg>
      <p:bgPr>
        <a:solidFill>
          <a:schemeClr val="accent6"/>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4" y="3342302"/>
            <a:ext cx="5619141" cy="1905823"/>
          </a:xfrm>
        </p:spPr>
        <p:txBody>
          <a:bodyPr anchor="t" anchorCtr="0">
            <a:noAutofit/>
          </a:bodyPr>
          <a:lstStyle>
            <a:lvl1pPr algn="l">
              <a:lnSpc>
                <a:spcPts val="6000"/>
              </a:lnSpc>
              <a:defRPr sz="4000" cap="all" baseline="0">
                <a:solidFill>
                  <a:schemeClr val="bg1"/>
                </a:solidFill>
              </a:defRPr>
            </a:lvl1pPr>
          </a:lstStyle>
          <a:p>
            <a:r>
              <a:rPr lang="en-US" noProof="0"/>
              <a:t>CLICK TO EDIT TITLE</a:t>
            </a:r>
            <a:endParaRPr lang="en-GB" noProof="0"/>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6" name="object 3">
            <a:extLst>
              <a:ext uri="{FF2B5EF4-FFF2-40B4-BE49-F238E27FC236}">
                <a16:creationId xmlns:a16="http://schemas.microsoft.com/office/drawing/2014/main" id="{3B8D502C-1FF9-3D42-ACFF-5BBCD5236A27}"/>
              </a:ext>
            </a:extLst>
          </p:cNvPr>
          <p:cNvSpPr/>
          <p:nvPr userDrawn="1"/>
        </p:nvSpPr>
        <p:spPr>
          <a:xfrm>
            <a:off x="0" y="1"/>
            <a:ext cx="11808125" cy="4657785"/>
          </a:xfrm>
          <a:custGeom>
            <a:avLst/>
            <a:gdLst/>
            <a:ahLst/>
            <a:cxnLst/>
            <a:rect l="l" t="t" r="r" b="b"/>
            <a:pathLst>
              <a:path w="15645765" h="6171565">
                <a:moveTo>
                  <a:pt x="12954792" y="0"/>
                </a:moveTo>
                <a:lnTo>
                  <a:pt x="9989330" y="0"/>
                </a:lnTo>
                <a:lnTo>
                  <a:pt x="11612737" y="1621505"/>
                </a:lnTo>
                <a:lnTo>
                  <a:pt x="11603898" y="1638231"/>
                </a:lnTo>
                <a:lnTo>
                  <a:pt x="0" y="1638231"/>
                </a:lnTo>
                <a:lnTo>
                  <a:pt x="0" y="3701600"/>
                </a:lnTo>
                <a:lnTo>
                  <a:pt x="11623393" y="3701600"/>
                </a:lnTo>
                <a:lnTo>
                  <a:pt x="9157358" y="6164994"/>
                </a:lnTo>
                <a:lnTo>
                  <a:pt x="9229199" y="6169201"/>
                </a:lnTo>
                <a:lnTo>
                  <a:pt x="9246778" y="6169604"/>
                </a:lnTo>
                <a:lnTo>
                  <a:pt x="12044487" y="6171255"/>
                </a:lnTo>
                <a:lnTo>
                  <a:pt x="12085365" y="6167625"/>
                </a:lnTo>
                <a:lnTo>
                  <a:pt x="12120998" y="6156469"/>
                </a:lnTo>
                <a:lnTo>
                  <a:pt x="12153240" y="6137640"/>
                </a:lnTo>
                <a:lnTo>
                  <a:pt x="12183945" y="6110993"/>
                </a:lnTo>
                <a:lnTo>
                  <a:pt x="15546143" y="2748262"/>
                </a:lnTo>
                <a:lnTo>
                  <a:pt x="15566761" y="2730440"/>
                </a:lnTo>
                <a:lnTo>
                  <a:pt x="15590311" y="2713899"/>
                </a:lnTo>
                <a:lnTo>
                  <a:pt x="15616627" y="2696820"/>
                </a:lnTo>
                <a:lnTo>
                  <a:pt x="15645546" y="2677383"/>
                </a:lnTo>
                <a:lnTo>
                  <a:pt x="15617183" y="2654144"/>
                </a:lnTo>
                <a:lnTo>
                  <a:pt x="15594873" y="2636172"/>
                </a:lnTo>
                <a:lnTo>
                  <a:pt x="15577002" y="2621305"/>
                </a:lnTo>
                <a:lnTo>
                  <a:pt x="15561955" y="2607381"/>
                </a:lnTo>
                <a:lnTo>
                  <a:pt x="12954792" y="0"/>
                </a:lnTo>
                <a:close/>
              </a:path>
            </a:pathLst>
          </a:custGeom>
          <a:solidFill>
            <a:schemeClr val="accent5"/>
          </a:solidFill>
        </p:spPr>
        <p:txBody>
          <a:bodyPr wrap="square" lIns="0" tIns="0" rIns="0" bIns="0" rtlCol="0"/>
          <a:lstStyle/>
          <a:p>
            <a:endParaRPr sz="1029"/>
          </a:p>
        </p:txBody>
      </p:sp>
    </p:spTree>
    <p:extLst>
      <p:ext uri="{BB962C8B-B14F-4D97-AF65-F5344CB8AC3E}">
        <p14:creationId xmlns:p14="http://schemas.microsoft.com/office/powerpoint/2010/main" val="2072390776"/>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1">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8" name="Text Placeholder 2"/>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a:t>
            </a:r>
            <a:br>
              <a:rPr lang="en-US"/>
            </a:br>
            <a:r>
              <a:rPr lang="en-US"/>
              <a:t>edit slide title</a:t>
            </a:r>
          </a:p>
        </p:txBody>
      </p:sp>
      <p:sp>
        <p:nvSpPr>
          <p:cNvPr id="9" name="Text Placeholder 4"/>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GB"/>
              <a:t>Second level</a:t>
            </a:r>
          </a:p>
          <a:p>
            <a:pPr lvl="1"/>
            <a:r>
              <a:rPr lang="en-GB"/>
              <a:t>Third level</a:t>
            </a:r>
          </a:p>
          <a:p>
            <a:pPr lvl="1"/>
            <a:r>
              <a:rPr lang="en-GB"/>
              <a:t>Fourth level</a:t>
            </a:r>
          </a:p>
          <a:p>
            <a:pPr lvl="1"/>
            <a:r>
              <a:rPr lang="en-GB"/>
              <a:t>Fifth level</a:t>
            </a:r>
          </a:p>
        </p:txBody>
      </p:sp>
      <p:sp>
        <p:nvSpPr>
          <p:cNvPr id="21" name="Freeform 20">
            <a:extLst>
              <a:ext uri="{FF2B5EF4-FFF2-40B4-BE49-F238E27FC236}">
                <a16:creationId xmlns:a16="http://schemas.microsoft.com/office/drawing/2014/main" id="{61FA821A-0A50-424D-A225-45CEE1614094}"/>
              </a:ext>
            </a:extLst>
          </p:cNvPr>
          <p:cNvSpPr/>
          <p:nvPr userDrawn="1"/>
        </p:nvSpPr>
        <p:spPr>
          <a:xfrm>
            <a:off x="417802" y="4499269"/>
            <a:ext cx="4001620" cy="1963059"/>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accent6"/>
          </a:solidFill>
          <a:ln w="6350" cap="flat">
            <a:noFill/>
            <a:prstDash val="solid"/>
            <a:miter/>
          </a:ln>
        </p:spPr>
        <p:txBody>
          <a:bodyPr rtlCol="0" anchor="ctr"/>
          <a:lstStyle/>
          <a:p>
            <a:endParaRPr lang="en-GB" sz="1351"/>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Tree>
    <p:extLst>
      <p:ext uri="{BB962C8B-B14F-4D97-AF65-F5344CB8AC3E}">
        <p14:creationId xmlns:p14="http://schemas.microsoft.com/office/powerpoint/2010/main" val="2263589322"/>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2">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8" name="Text Placeholder 2"/>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a:t>
            </a:r>
            <a:br>
              <a:rPr lang="en-US"/>
            </a:br>
            <a:r>
              <a:rPr lang="en-US"/>
              <a:t>edit slide title</a:t>
            </a:r>
          </a:p>
        </p:txBody>
      </p:sp>
      <p:pic>
        <p:nvPicPr>
          <p:cNvPr id="14"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Freeform 9">
            <a:extLst>
              <a:ext uri="{FF2B5EF4-FFF2-40B4-BE49-F238E27FC236}">
                <a16:creationId xmlns:a16="http://schemas.microsoft.com/office/drawing/2014/main" id="{5D4E77AD-4E3B-4C4C-B2E4-D1513A99EF68}"/>
              </a:ext>
            </a:extLst>
          </p:cNvPr>
          <p:cNvSpPr/>
          <p:nvPr userDrawn="1"/>
        </p:nvSpPr>
        <p:spPr>
          <a:xfrm>
            <a:off x="495142" y="4535883"/>
            <a:ext cx="3926984" cy="1926445"/>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accent6"/>
          </a:solidFill>
          <a:ln w="6350" cap="flat">
            <a:noFill/>
            <a:prstDash val="solid"/>
            <a:miter/>
          </a:ln>
        </p:spPr>
        <p:txBody>
          <a:bodyPr rtlCol="0" anchor="ctr"/>
          <a:lstStyle/>
          <a:p>
            <a:endParaRPr lang="en-GB" sz="1351"/>
          </a:p>
        </p:txBody>
      </p:sp>
      <p:sp>
        <p:nvSpPr>
          <p:cNvPr id="11"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6" name="Text Placeholder 4">
            <a:extLst>
              <a:ext uri="{FF2B5EF4-FFF2-40B4-BE49-F238E27FC236}">
                <a16:creationId xmlns:a16="http://schemas.microsoft.com/office/drawing/2014/main" id="{C31A1520-9762-9D4E-B7A4-3C5D710384B3}"/>
              </a:ext>
            </a:extLst>
          </p:cNvPr>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GB"/>
              <a:t>Second level</a:t>
            </a:r>
          </a:p>
          <a:p>
            <a:pPr lvl="1"/>
            <a:r>
              <a:rPr lang="en-GB"/>
              <a:t>Third level</a:t>
            </a:r>
          </a:p>
          <a:p>
            <a:pPr lvl="1"/>
            <a:r>
              <a:rPr lang="en-GB"/>
              <a:t>Fourth level</a:t>
            </a:r>
          </a:p>
          <a:p>
            <a:pPr lvl="1"/>
            <a:r>
              <a:rPr lang="en-GB"/>
              <a:t>Fifth level</a:t>
            </a:r>
          </a:p>
        </p:txBody>
      </p:sp>
      <p:sp>
        <p:nvSpPr>
          <p:cNvPr id="18" name="Rectangle 17">
            <a:extLst>
              <a:ext uri="{FF2B5EF4-FFF2-40B4-BE49-F238E27FC236}">
                <a16:creationId xmlns:a16="http://schemas.microsoft.com/office/drawing/2014/main" id="{2337B3A4-A397-5342-874C-2D7CDECCB652}"/>
              </a:ext>
            </a:extLst>
          </p:cNvPr>
          <p:cNvSpPr/>
          <p:nvPr userDrawn="1"/>
        </p:nvSpPr>
        <p:spPr>
          <a:xfrm>
            <a:off x="-1" y="5361887"/>
            <a:ext cx="738525" cy="2988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65393334"/>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3">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1" name="Freeform 10">
            <a:extLst>
              <a:ext uri="{FF2B5EF4-FFF2-40B4-BE49-F238E27FC236}">
                <a16:creationId xmlns:a16="http://schemas.microsoft.com/office/drawing/2014/main" id="{36DE376F-0276-8A49-B76E-60C033C37B7D}"/>
              </a:ext>
            </a:extLst>
          </p:cNvPr>
          <p:cNvSpPr/>
          <p:nvPr userDrawn="1"/>
        </p:nvSpPr>
        <p:spPr>
          <a:xfrm>
            <a:off x="1083384" y="4112788"/>
            <a:ext cx="3265376" cy="3714803"/>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chemeClr val="accent6"/>
          </a:solidFill>
          <a:ln w="6350" cap="flat">
            <a:noFill/>
            <a:prstDash val="solid"/>
            <a:miter/>
          </a:ln>
        </p:spPr>
        <p:txBody>
          <a:bodyPr rtlCol="0" anchor="ctr"/>
          <a:lstStyle/>
          <a:p>
            <a:endParaRPr lang="en-GB"/>
          </a:p>
        </p:txBody>
      </p:sp>
      <p:sp>
        <p:nvSpPr>
          <p:cNvPr id="8" name="Text Placeholder 2">
            <a:extLst>
              <a:ext uri="{FF2B5EF4-FFF2-40B4-BE49-F238E27FC236}">
                <a16:creationId xmlns:a16="http://schemas.microsoft.com/office/drawing/2014/main" id="{7B790C94-38C6-124E-A068-B27EBBE704DE}"/>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a:t>
            </a:r>
            <a:br>
              <a:rPr lang="en-US"/>
            </a:br>
            <a:r>
              <a:rPr lang="en-US"/>
              <a:t>edit slide title</a:t>
            </a:r>
          </a:p>
        </p:txBody>
      </p:sp>
      <p:sp>
        <p:nvSpPr>
          <p:cNvPr id="12" name="Text Placeholder 4">
            <a:extLst>
              <a:ext uri="{FF2B5EF4-FFF2-40B4-BE49-F238E27FC236}">
                <a16:creationId xmlns:a16="http://schemas.microsoft.com/office/drawing/2014/main" id="{42CBA93B-AD8D-FC4A-90F2-CE0DB38011E0}"/>
              </a:ext>
            </a:extLst>
          </p:cNvPr>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GB"/>
              <a:t>Second level</a:t>
            </a:r>
          </a:p>
          <a:p>
            <a:pPr lvl="1"/>
            <a:r>
              <a:rPr lang="en-GB"/>
              <a:t>Third level</a:t>
            </a:r>
          </a:p>
          <a:p>
            <a:pPr lvl="1"/>
            <a:r>
              <a:rPr lang="en-GB"/>
              <a:t>Fourth level</a:t>
            </a:r>
          </a:p>
          <a:p>
            <a:pPr lvl="1"/>
            <a:r>
              <a:rPr lang="en-GB"/>
              <a:t>Fifth level</a:t>
            </a:r>
          </a:p>
        </p:txBody>
      </p:sp>
      <p:pic>
        <p:nvPicPr>
          <p:cNvPr id="13" name="Graphic 31">
            <a:extLst>
              <a:ext uri="{FF2B5EF4-FFF2-40B4-BE49-F238E27FC236}">
                <a16:creationId xmlns:a16="http://schemas.microsoft.com/office/drawing/2014/main" id="{5D69E953-4DB2-B941-B4AE-DF2DF1970A5A}"/>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165566564"/>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image" Target="../media/image1.png"/><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54.xml"/><Relationship Id="rId18" Type="http://schemas.openxmlformats.org/officeDocument/2006/relationships/slideLayout" Target="../slideLayouts/slideLayout59.xml"/><Relationship Id="rId26" Type="http://schemas.openxmlformats.org/officeDocument/2006/relationships/slideLayout" Target="../slideLayouts/slideLayout67.xml"/><Relationship Id="rId39" Type="http://schemas.openxmlformats.org/officeDocument/2006/relationships/slideLayout" Target="../slideLayouts/slideLayout80.xml"/><Relationship Id="rId21" Type="http://schemas.openxmlformats.org/officeDocument/2006/relationships/slideLayout" Target="../slideLayouts/slideLayout62.xml"/><Relationship Id="rId34" Type="http://schemas.openxmlformats.org/officeDocument/2006/relationships/slideLayout" Target="../slideLayouts/slideLayout75.xml"/><Relationship Id="rId42" Type="http://schemas.openxmlformats.org/officeDocument/2006/relationships/theme" Target="../theme/theme2.xml"/><Relationship Id="rId7" Type="http://schemas.openxmlformats.org/officeDocument/2006/relationships/slideLayout" Target="../slideLayouts/slideLayout48.xml"/><Relationship Id="rId2" Type="http://schemas.openxmlformats.org/officeDocument/2006/relationships/slideLayout" Target="../slideLayouts/slideLayout43.xml"/><Relationship Id="rId16" Type="http://schemas.openxmlformats.org/officeDocument/2006/relationships/slideLayout" Target="../slideLayouts/slideLayout57.xml"/><Relationship Id="rId20" Type="http://schemas.openxmlformats.org/officeDocument/2006/relationships/slideLayout" Target="../slideLayouts/slideLayout61.xml"/><Relationship Id="rId29" Type="http://schemas.openxmlformats.org/officeDocument/2006/relationships/slideLayout" Target="../slideLayouts/slideLayout70.xml"/><Relationship Id="rId41" Type="http://schemas.openxmlformats.org/officeDocument/2006/relationships/slideLayout" Target="../slideLayouts/slideLayout82.xml"/><Relationship Id="rId1" Type="http://schemas.openxmlformats.org/officeDocument/2006/relationships/slideLayout" Target="../slideLayouts/slideLayout42.xml"/><Relationship Id="rId6" Type="http://schemas.openxmlformats.org/officeDocument/2006/relationships/slideLayout" Target="../slideLayouts/slideLayout47.xml"/><Relationship Id="rId11" Type="http://schemas.openxmlformats.org/officeDocument/2006/relationships/slideLayout" Target="../slideLayouts/slideLayout52.xml"/><Relationship Id="rId24" Type="http://schemas.openxmlformats.org/officeDocument/2006/relationships/slideLayout" Target="../slideLayouts/slideLayout65.xml"/><Relationship Id="rId32" Type="http://schemas.openxmlformats.org/officeDocument/2006/relationships/slideLayout" Target="../slideLayouts/slideLayout73.xml"/><Relationship Id="rId37" Type="http://schemas.openxmlformats.org/officeDocument/2006/relationships/slideLayout" Target="../slideLayouts/slideLayout78.xml"/><Relationship Id="rId40" Type="http://schemas.openxmlformats.org/officeDocument/2006/relationships/slideLayout" Target="../slideLayouts/slideLayout81.xml"/><Relationship Id="rId5" Type="http://schemas.openxmlformats.org/officeDocument/2006/relationships/slideLayout" Target="../slideLayouts/slideLayout46.xml"/><Relationship Id="rId15" Type="http://schemas.openxmlformats.org/officeDocument/2006/relationships/slideLayout" Target="../slideLayouts/slideLayout56.xml"/><Relationship Id="rId23" Type="http://schemas.openxmlformats.org/officeDocument/2006/relationships/slideLayout" Target="../slideLayouts/slideLayout64.xml"/><Relationship Id="rId28" Type="http://schemas.openxmlformats.org/officeDocument/2006/relationships/slideLayout" Target="../slideLayouts/slideLayout69.xml"/><Relationship Id="rId36" Type="http://schemas.openxmlformats.org/officeDocument/2006/relationships/slideLayout" Target="../slideLayouts/slideLayout77.xml"/><Relationship Id="rId10" Type="http://schemas.openxmlformats.org/officeDocument/2006/relationships/slideLayout" Target="../slideLayouts/slideLayout51.xml"/><Relationship Id="rId19" Type="http://schemas.openxmlformats.org/officeDocument/2006/relationships/slideLayout" Target="../slideLayouts/slideLayout60.xml"/><Relationship Id="rId31" Type="http://schemas.openxmlformats.org/officeDocument/2006/relationships/slideLayout" Target="../slideLayouts/slideLayout72.xml"/><Relationship Id="rId4" Type="http://schemas.openxmlformats.org/officeDocument/2006/relationships/slideLayout" Target="../slideLayouts/slideLayout45.xml"/><Relationship Id="rId9" Type="http://schemas.openxmlformats.org/officeDocument/2006/relationships/slideLayout" Target="../slideLayouts/slideLayout50.xml"/><Relationship Id="rId14" Type="http://schemas.openxmlformats.org/officeDocument/2006/relationships/slideLayout" Target="../slideLayouts/slideLayout55.xml"/><Relationship Id="rId22" Type="http://schemas.openxmlformats.org/officeDocument/2006/relationships/slideLayout" Target="../slideLayouts/slideLayout63.xml"/><Relationship Id="rId27" Type="http://schemas.openxmlformats.org/officeDocument/2006/relationships/slideLayout" Target="../slideLayouts/slideLayout68.xml"/><Relationship Id="rId30" Type="http://schemas.openxmlformats.org/officeDocument/2006/relationships/slideLayout" Target="../slideLayouts/slideLayout71.xml"/><Relationship Id="rId35" Type="http://schemas.openxmlformats.org/officeDocument/2006/relationships/slideLayout" Target="../slideLayouts/slideLayout76.xml"/><Relationship Id="rId43" Type="http://schemas.openxmlformats.org/officeDocument/2006/relationships/image" Target="../media/image1.png"/><Relationship Id="rId8" Type="http://schemas.openxmlformats.org/officeDocument/2006/relationships/slideLayout" Target="../slideLayouts/slideLayout49.xml"/><Relationship Id="rId3" Type="http://schemas.openxmlformats.org/officeDocument/2006/relationships/slideLayout" Target="../slideLayouts/slideLayout44.xml"/><Relationship Id="rId12" Type="http://schemas.openxmlformats.org/officeDocument/2006/relationships/slideLayout" Target="../slideLayouts/slideLayout53.xml"/><Relationship Id="rId17" Type="http://schemas.openxmlformats.org/officeDocument/2006/relationships/slideLayout" Target="../slideLayouts/slideLayout58.xml"/><Relationship Id="rId25" Type="http://schemas.openxmlformats.org/officeDocument/2006/relationships/slideLayout" Target="../slideLayouts/slideLayout66.xml"/><Relationship Id="rId33" Type="http://schemas.openxmlformats.org/officeDocument/2006/relationships/slideLayout" Target="../slideLayouts/slideLayout74.xml"/><Relationship Id="rId38" Type="http://schemas.openxmlformats.org/officeDocument/2006/relationships/slideLayout" Target="../slideLayouts/slideLayout79.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95.xml"/><Relationship Id="rId18" Type="http://schemas.openxmlformats.org/officeDocument/2006/relationships/slideLayout" Target="../slideLayouts/slideLayout100.xml"/><Relationship Id="rId26" Type="http://schemas.openxmlformats.org/officeDocument/2006/relationships/slideLayout" Target="../slideLayouts/slideLayout108.xml"/><Relationship Id="rId39" Type="http://schemas.openxmlformats.org/officeDocument/2006/relationships/slideLayout" Target="../slideLayouts/slideLayout121.xml"/><Relationship Id="rId21" Type="http://schemas.openxmlformats.org/officeDocument/2006/relationships/slideLayout" Target="../slideLayouts/slideLayout103.xml"/><Relationship Id="rId34" Type="http://schemas.openxmlformats.org/officeDocument/2006/relationships/slideLayout" Target="../slideLayouts/slideLayout116.xml"/><Relationship Id="rId42" Type="http://schemas.openxmlformats.org/officeDocument/2006/relationships/slideLayout" Target="../slideLayouts/slideLayout124.xml"/><Relationship Id="rId7" Type="http://schemas.openxmlformats.org/officeDocument/2006/relationships/slideLayout" Target="../slideLayouts/slideLayout89.xml"/><Relationship Id="rId2" Type="http://schemas.openxmlformats.org/officeDocument/2006/relationships/slideLayout" Target="../slideLayouts/slideLayout84.xml"/><Relationship Id="rId16" Type="http://schemas.openxmlformats.org/officeDocument/2006/relationships/slideLayout" Target="../slideLayouts/slideLayout98.xml"/><Relationship Id="rId29" Type="http://schemas.openxmlformats.org/officeDocument/2006/relationships/slideLayout" Target="../slideLayouts/slideLayout111.xml"/><Relationship Id="rId1" Type="http://schemas.openxmlformats.org/officeDocument/2006/relationships/slideLayout" Target="../slideLayouts/slideLayout83.xml"/><Relationship Id="rId6" Type="http://schemas.openxmlformats.org/officeDocument/2006/relationships/slideLayout" Target="../slideLayouts/slideLayout88.xml"/><Relationship Id="rId11" Type="http://schemas.openxmlformats.org/officeDocument/2006/relationships/slideLayout" Target="../slideLayouts/slideLayout93.xml"/><Relationship Id="rId24" Type="http://schemas.openxmlformats.org/officeDocument/2006/relationships/slideLayout" Target="../slideLayouts/slideLayout106.xml"/><Relationship Id="rId32" Type="http://schemas.openxmlformats.org/officeDocument/2006/relationships/slideLayout" Target="../slideLayouts/slideLayout114.xml"/><Relationship Id="rId37" Type="http://schemas.openxmlformats.org/officeDocument/2006/relationships/slideLayout" Target="../slideLayouts/slideLayout119.xml"/><Relationship Id="rId40" Type="http://schemas.openxmlformats.org/officeDocument/2006/relationships/slideLayout" Target="../slideLayouts/slideLayout122.xml"/><Relationship Id="rId45" Type="http://schemas.openxmlformats.org/officeDocument/2006/relationships/image" Target="../media/image1.png"/><Relationship Id="rId5" Type="http://schemas.openxmlformats.org/officeDocument/2006/relationships/slideLayout" Target="../slideLayouts/slideLayout87.xml"/><Relationship Id="rId15" Type="http://schemas.openxmlformats.org/officeDocument/2006/relationships/slideLayout" Target="../slideLayouts/slideLayout97.xml"/><Relationship Id="rId23" Type="http://schemas.openxmlformats.org/officeDocument/2006/relationships/slideLayout" Target="../slideLayouts/slideLayout105.xml"/><Relationship Id="rId28" Type="http://schemas.openxmlformats.org/officeDocument/2006/relationships/slideLayout" Target="../slideLayouts/slideLayout110.xml"/><Relationship Id="rId36" Type="http://schemas.openxmlformats.org/officeDocument/2006/relationships/slideLayout" Target="../slideLayouts/slideLayout118.xml"/><Relationship Id="rId10" Type="http://schemas.openxmlformats.org/officeDocument/2006/relationships/slideLayout" Target="../slideLayouts/slideLayout92.xml"/><Relationship Id="rId19" Type="http://schemas.openxmlformats.org/officeDocument/2006/relationships/slideLayout" Target="../slideLayouts/slideLayout101.xml"/><Relationship Id="rId31" Type="http://schemas.openxmlformats.org/officeDocument/2006/relationships/slideLayout" Target="../slideLayouts/slideLayout113.xml"/><Relationship Id="rId44" Type="http://schemas.openxmlformats.org/officeDocument/2006/relationships/theme" Target="../theme/theme3.xml"/><Relationship Id="rId4" Type="http://schemas.openxmlformats.org/officeDocument/2006/relationships/slideLayout" Target="../slideLayouts/slideLayout86.xml"/><Relationship Id="rId9" Type="http://schemas.openxmlformats.org/officeDocument/2006/relationships/slideLayout" Target="../slideLayouts/slideLayout91.xml"/><Relationship Id="rId14" Type="http://schemas.openxmlformats.org/officeDocument/2006/relationships/slideLayout" Target="../slideLayouts/slideLayout96.xml"/><Relationship Id="rId22" Type="http://schemas.openxmlformats.org/officeDocument/2006/relationships/slideLayout" Target="../slideLayouts/slideLayout104.xml"/><Relationship Id="rId27" Type="http://schemas.openxmlformats.org/officeDocument/2006/relationships/slideLayout" Target="../slideLayouts/slideLayout109.xml"/><Relationship Id="rId30" Type="http://schemas.openxmlformats.org/officeDocument/2006/relationships/slideLayout" Target="../slideLayouts/slideLayout112.xml"/><Relationship Id="rId35" Type="http://schemas.openxmlformats.org/officeDocument/2006/relationships/slideLayout" Target="../slideLayouts/slideLayout117.xml"/><Relationship Id="rId43" Type="http://schemas.openxmlformats.org/officeDocument/2006/relationships/slideLayout" Target="../slideLayouts/slideLayout125.xml"/><Relationship Id="rId8" Type="http://schemas.openxmlformats.org/officeDocument/2006/relationships/slideLayout" Target="../slideLayouts/slideLayout90.xml"/><Relationship Id="rId3" Type="http://schemas.openxmlformats.org/officeDocument/2006/relationships/slideLayout" Target="../slideLayouts/slideLayout85.xml"/><Relationship Id="rId12" Type="http://schemas.openxmlformats.org/officeDocument/2006/relationships/slideLayout" Target="../slideLayouts/slideLayout94.xml"/><Relationship Id="rId17" Type="http://schemas.openxmlformats.org/officeDocument/2006/relationships/slideLayout" Target="../slideLayouts/slideLayout99.xml"/><Relationship Id="rId25" Type="http://schemas.openxmlformats.org/officeDocument/2006/relationships/slideLayout" Target="../slideLayouts/slideLayout107.xml"/><Relationship Id="rId33" Type="http://schemas.openxmlformats.org/officeDocument/2006/relationships/slideLayout" Target="../slideLayouts/slideLayout115.xml"/><Relationship Id="rId38" Type="http://schemas.openxmlformats.org/officeDocument/2006/relationships/slideLayout" Target="../slideLayouts/slideLayout120.xml"/><Relationship Id="rId20" Type="http://schemas.openxmlformats.org/officeDocument/2006/relationships/slideLayout" Target="../slideLayouts/slideLayout102.xml"/><Relationship Id="rId41" Type="http://schemas.openxmlformats.org/officeDocument/2006/relationships/slideLayout" Target="../slideLayouts/slideLayout123.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138.xml"/><Relationship Id="rId18" Type="http://schemas.openxmlformats.org/officeDocument/2006/relationships/slideLayout" Target="../slideLayouts/slideLayout143.xml"/><Relationship Id="rId26" Type="http://schemas.openxmlformats.org/officeDocument/2006/relationships/slideLayout" Target="../slideLayouts/slideLayout151.xml"/><Relationship Id="rId39" Type="http://schemas.openxmlformats.org/officeDocument/2006/relationships/slideLayout" Target="../slideLayouts/slideLayout164.xml"/><Relationship Id="rId21" Type="http://schemas.openxmlformats.org/officeDocument/2006/relationships/slideLayout" Target="../slideLayouts/slideLayout146.xml"/><Relationship Id="rId34" Type="http://schemas.openxmlformats.org/officeDocument/2006/relationships/slideLayout" Target="../slideLayouts/slideLayout159.xml"/><Relationship Id="rId42" Type="http://schemas.openxmlformats.org/officeDocument/2006/relationships/theme" Target="../theme/theme4.xml"/><Relationship Id="rId7" Type="http://schemas.openxmlformats.org/officeDocument/2006/relationships/slideLayout" Target="../slideLayouts/slideLayout132.xml"/><Relationship Id="rId2" Type="http://schemas.openxmlformats.org/officeDocument/2006/relationships/slideLayout" Target="../slideLayouts/slideLayout127.xml"/><Relationship Id="rId16" Type="http://schemas.openxmlformats.org/officeDocument/2006/relationships/slideLayout" Target="../slideLayouts/slideLayout141.xml"/><Relationship Id="rId20" Type="http://schemas.openxmlformats.org/officeDocument/2006/relationships/slideLayout" Target="../slideLayouts/slideLayout145.xml"/><Relationship Id="rId29" Type="http://schemas.openxmlformats.org/officeDocument/2006/relationships/slideLayout" Target="../slideLayouts/slideLayout154.xml"/><Relationship Id="rId41" Type="http://schemas.openxmlformats.org/officeDocument/2006/relationships/slideLayout" Target="../slideLayouts/slideLayout166.xml"/><Relationship Id="rId1" Type="http://schemas.openxmlformats.org/officeDocument/2006/relationships/slideLayout" Target="../slideLayouts/slideLayout126.xml"/><Relationship Id="rId6" Type="http://schemas.openxmlformats.org/officeDocument/2006/relationships/slideLayout" Target="../slideLayouts/slideLayout131.xml"/><Relationship Id="rId11" Type="http://schemas.openxmlformats.org/officeDocument/2006/relationships/slideLayout" Target="../slideLayouts/slideLayout136.xml"/><Relationship Id="rId24" Type="http://schemas.openxmlformats.org/officeDocument/2006/relationships/slideLayout" Target="../slideLayouts/slideLayout149.xml"/><Relationship Id="rId32" Type="http://schemas.openxmlformats.org/officeDocument/2006/relationships/slideLayout" Target="../slideLayouts/slideLayout157.xml"/><Relationship Id="rId37" Type="http://schemas.openxmlformats.org/officeDocument/2006/relationships/slideLayout" Target="../slideLayouts/slideLayout162.xml"/><Relationship Id="rId40" Type="http://schemas.openxmlformats.org/officeDocument/2006/relationships/slideLayout" Target="../slideLayouts/slideLayout165.xml"/><Relationship Id="rId5" Type="http://schemas.openxmlformats.org/officeDocument/2006/relationships/slideLayout" Target="../slideLayouts/slideLayout130.xml"/><Relationship Id="rId15" Type="http://schemas.openxmlformats.org/officeDocument/2006/relationships/slideLayout" Target="../slideLayouts/slideLayout140.xml"/><Relationship Id="rId23" Type="http://schemas.openxmlformats.org/officeDocument/2006/relationships/slideLayout" Target="../slideLayouts/slideLayout148.xml"/><Relationship Id="rId28" Type="http://schemas.openxmlformats.org/officeDocument/2006/relationships/slideLayout" Target="../slideLayouts/slideLayout153.xml"/><Relationship Id="rId36" Type="http://schemas.openxmlformats.org/officeDocument/2006/relationships/slideLayout" Target="../slideLayouts/slideLayout161.xml"/><Relationship Id="rId10" Type="http://schemas.openxmlformats.org/officeDocument/2006/relationships/slideLayout" Target="../slideLayouts/slideLayout135.xml"/><Relationship Id="rId19" Type="http://schemas.openxmlformats.org/officeDocument/2006/relationships/slideLayout" Target="../slideLayouts/slideLayout144.xml"/><Relationship Id="rId31" Type="http://schemas.openxmlformats.org/officeDocument/2006/relationships/slideLayout" Target="../slideLayouts/slideLayout156.xml"/><Relationship Id="rId4" Type="http://schemas.openxmlformats.org/officeDocument/2006/relationships/slideLayout" Target="../slideLayouts/slideLayout129.xml"/><Relationship Id="rId9" Type="http://schemas.openxmlformats.org/officeDocument/2006/relationships/slideLayout" Target="../slideLayouts/slideLayout134.xml"/><Relationship Id="rId14" Type="http://schemas.openxmlformats.org/officeDocument/2006/relationships/slideLayout" Target="../slideLayouts/slideLayout139.xml"/><Relationship Id="rId22" Type="http://schemas.openxmlformats.org/officeDocument/2006/relationships/slideLayout" Target="../slideLayouts/slideLayout147.xml"/><Relationship Id="rId27" Type="http://schemas.openxmlformats.org/officeDocument/2006/relationships/slideLayout" Target="../slideLayouts/slideLayout152.xml"/><Relationship Id="rId30" Type="http://schemas.openxmlformats.org/officeDocument/2006/relationships/slideLayout" Target="../slideLayouts/slideLayout155.xml"/><Relationship Id="rId35" Type="http://schemas.openxmlformats.org/officeDocument/2006/relationships/slideLayout" Target="../slideLayouts/slideLayout160.xml"/><Relationship Id="rId43" Type="http://schemas.openxmlformats.org/officeDocument/2006/relationships/image" Target="../media/image1.png"/><Relationship Id="rId8" Type="http://schemas.openxmlformats.org/officeDocument/2006/relationships/slideLayout" Target="../slideLayouts/slideLayout133.xml"/><Relationship Id="rId3" Type="http://schemas.openxmlformats.org/officeDocument/2006/relationships/slideLayout" Target="../slideLayouts/slideLayout128.xml"/><Relationship Id="rId12" Type="http://schemas.openxmlformats.org/officeDocument/2006/relationships/slideLayout" Target="../slideLayouts/slideLayout137.xml"/><Relationship Id="rId17" Type="http://schemas.openxmlformats.org/officeDocument/2006/relationships/slideLayout" Target="../slideLayouts/slideLayout142.xml"/><Relationship Id="rId25" Type="http://schemas.openxmlformats.org/officeDocument/2006/relationships/slideLayout" Target="../slideLayouts/slideLayout150.xml"/><Relationship Id="rId33" Type="http://schemas.openxmlformats.org/officeDocument/2006/relationships/slideLayout" Target="../slideLayouts/slideLayout158.xml"/><Relationship Id="rId38" Type="http://schemas.openxmlformats.org/officeDocument/2006/relationships/slideLayout" Target="../slideLayouts/slideLayout163.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74.xml"/><Relationship Id="rId13" Type="http://schemas.openxmlformats.org/officeDocument/2006/relationships/image" Target="../media/image1.png"/><Relationship Id="rId3" Type="http://schemas.openxmlformats.org/officeDocument/2006/relationships/slideLayout" Target="../slideLayouts/slideLayout169.xml"/><Relationship Id="rId7" Type="http://schemas.openxmlformats.org/officeDocument/2006/relationships/slideLayout" Target="../slideLayouts/slideLayout173.xml"/><Relationship Id="rId12" Type="http://schemas.openxmlformats.org/officeDocument/2006/relationships/image" Target="../media/image13.svg"/><Relationship Id="rId2" Type="http://schemas.openxmlformats.org/officeDocument/2006/relationships/slideLayout" Target="../slideLayouts/slideLayout168.xml"/><Relationship Id="rId1" Type="http://schemas.openxmlformats.org/officeDocument/2006/relationships/slideLayout" Target="../slideLayouts/slideLayout167.xml"/><Relationship Id="rId6" Type="http://schemas.openxmlformats.org/officeDocument/2006/relationships/slideLayout" Target="../slideLayouts/slideLayout172.xml"/><Relationship Id="rId11" Type="http://schemas.openxmlformats.org/officeDocument/2006/relationships/image" Target="../media/image12.png"/><Relationship Id="rId5" Type="http://schemas.openxmlformats.org/officeDocument/2006/relationships/slideLayout" Target="../slideLayouts/slideLayout171.xml"/><Relationship Id="rId10" Type="http://schemas.openxmlformats.org/officeDocument/2006/relationships/theme" Target="../theme/theme5.xml"/><Relationship Id="rId4" Type="http://schemas.openxmlformats.org/officeDocument/2006/relationships/slideLayout" Target="../slideLayouts/slideLayout170.xml"/><Relationship Id="rId9" Type="http://schemas.openxmlformats.org/officeDocument/2006/relationships/slideLayout" Target="../slideLayouts/slideLayout17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1FB68A7-A656-A348-AE42-02B5F30E1E55}"/>
              </a:ext>
            </a:extLst>
          </p:cNvPr>
          <p:cNvSpPr>
            <a:spLocks noGrp="1"/>
          </p:cNvSpPr>
          <p:nvPr>
            <p:ph type="title"/>
          </p:nvPr>
        </p:nvSpPr>
        <p:spPr>
          <a:xfrm>
            <a:off x="370908" y="369218"/>
            <a:ext cx="11436917" cy="687615"/>
          </a:xfrm>
          <a:prstGeom prst="rect">
            <a:avLst/>
          </a:prstGeom>
        </p:spPr>
        <p:txBody>
          <a:bodyPr vert="horz" lIns="0" tIns="0" rIns="0" bIns="0" rtlCol="0" anchor="t" anchorCtr="0">
            <a:no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B623AAC1-38C0-EC41-AF66-7EC76ACCB83E}"/>
              </a:ext>
            </a:extLst>
          </p:cNvPr>
          <p:cNvSpPr>
            <a:spLocks noGrp="1"/>
          </p:cNvSpPr>
          <p:nvPr>
            <p:ph type="body" idx="1"/>
          </p:nvPr>
        </p:nvSpPr>
        <p:spPr>
          <a:xfrm>
            <a:off x="372210" y="1175414"/>
            <a:ext cx="11435615" cy="5303175"/>
          </a:xfrm>
          <a:prstGeom prst="rect">
            <a:avLst/>
          </a:prstGeom>
        </p:spPr>
        <p:txBody>
          <a:bodyPr vert="horz" lIns="0" tIns="0" rIns="0" bIns="0" rtlCol="0" anchor="t" anchorCtr="0">
            <a:noAutofit/>
          </a:bodyPr>
          <a:lstStyle/>
          <a:p>
            <a:pPr lvl="0"/>
            <a:r>
              <a:rPr lang="en-US"/>
              <a:t>Edit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98755" y="6584739"/>
            <a:ext cx="785483" cy="180000"/>
          </a:xfrm>
          <a:prstGeom prst="rect">
            <a:avLst/>
          </a:prstGeom>
        </p:spPr>
        <p:txBody>
          <a:bodyPr vert="horz" lIns="0" tIns="0" rIns="0" bIns="0" rtlCol="0" anchor="b" anchorCtr="0"/>
          <a:lstStyle>
            <a:lvl1pPr algn="r">
              <a:defRPr sz="1000" b="1" i="0">
                <a:solidFill>
                  <a:schemeClr val="bg1">
                    <a:lumMod val="50000"/>
                  </a:schemeClr>
                </a:solidFill>
                <a:latin typeface="Montserrat" pitchFamily="2" charset="77"/>
              </a:defRPr>
            </a:lvl1pPr>
          </a:lstStyle>
          <a:p>
            <a:fld id="{EF892D59-8F09-EF4B-AD6D-DA609442F868}" type="slidenum">
              <a:rPr lang="en-GB" smtClean="0"/>
              <a:pPr/>
              <a:t>‹#›</a:t>
            </a:fld>
            <a:endParaRPr lang="en-GB"/>
          </a:p>
        </p:txBody>
      </p:sp>
    </p:spTree>
    <p:extLst>
      <p:ext uri="{BB962C8B-B14F-4D97-AF65-F5344CB8AC3E}">
        <p14:creationId xmlns:p14="http://schemas.microsoft.com/office/powerpoint/2010/main" val="300464794"/>
      </p:ext>
    </p:extLst>
  </p:cSld>
  <p:clrMap bg1="lt1" tx1="dk1" bg2="lt2" tx2="dk2" accent1="accent1" accent2="accent2" accent3="accent3" accent4="accent4" accent5="accent5" accent6="accent6" hlink="hlink" folHlink="folHlink"/>
  <p:sldLayoutIdLst>
    <p:sldLayoutId id="2147484221" r:id="rId1"/>
    <p:sldLayoutId id="2147484339" r:id="rId2"/>
    <p:sldLayoutId id="2147484340" r:id="rId3"/>
    <p:sldLayoutId id="2147483806" r:id="rId4"/>
    <p:sldLayoutId id="2147483709" r:id="rId5"/>
    <p:sldLayoutId id="2147484338" r:id="rId6"/>
    <p:sldLayoutId id="2147483779" r:id="rId7"/>
    <p:sldLayoutId id="2147483789" r:id="rId8"/>
    <p:sldLayoutId id="2147483788" r:id="rId9"/>
    <p:sldLayoutId id="2147483778" r:id="rId10"/>
    <p:sldLayoutId id="2147484218" r:id="rId11"/>
    <p:sldLayoutId id="2147484219" r:id="rId12"/>
    <p:sldLayoutId id="2147483696" r:id="rId13"/>
    <p:sldLayoutId id="2147483790" r:id="rId14"/>
    <p:sldLayoutId id="2147484314" r:id="rId15"/>
    <p:sldLayoutId id="2147483791" r:id="rId16"/>
    <p:sldLayoutId id="2147483802" r:id="rId17"/>
    <p:sldLayoutId id="2147484315" r:id="rId18"/>
    <p:sldLayoutId id="2147484316" r:id="rId19"/>
    <p:sldLayoutId id="2147484322" r:id="rId20"/>
    <p:sldLayoutId id="2147484323" r:id="rId21"/>
    <p:sldLayoutId id="2147484324" r:id="rId22"/>
    <p:sldLayoutId id="2147484317" r:id="rId23"/>
    <p:sldLayoutId id="2147484325" r:id="rId24"/>
    <p:sldLayoutId id="2147484328" r:id="rId25"/>
    <p:sldLayoutId id="2147484318" r:id="rId26"/>
    <p:sldLayoutId id="2147484327" r:id="rId27"/>
    <p:sldLayoutId id="2147484334" r:id="rId28"/>
    <p:sldLayoutId id="2147484335" r:id="rId29"/>
    <p:sldLayoutId id="2147484326" r:id="rId30"/>
    <p:sldLayoutId id="2147484319" r:id="rId31"/>
    <p:sldLayoutId id="2147484336" r:id="rId32"/>
    <p:sldLayoutId id="2147484337" r:id="rId33"/>
    <p:sldLayoutId id="2147483804" r:id="rId34"/>
    <p:sldLayoutId id="2147484376" r:id="rId35"/>
    <p:sldLayoutId id="2147483807" r:id="rId36"/>
    <p:sldLayoutId id="2147483801" r:id="rId37"/>
    <p:sldLayoutId id="2147483803" r:id="rId38"/>
    <p:sldLayoutId id="2147483808" r:id="rId39"/>
    <p:sldLayoutId id="2147484333" r:id="rId40"/>
    <p:sldLayoutId id="2147484341" r:id="rId41"/>
  </p:sldLayoutIdLst>
  <p:hf hdr="0" dt="0"/>
  <p:txStyles>
    <p:titleStyle>
      <a:lvl1pPr algn="l" defTabSz="914377" rtl="0" eaLnBrk="1" latinLnBrk="0" hangingPunct="1">
        <a:lnSpc>
          <a:spcPct val="100000"/>
        </a:lnSpc>
        <a:spcBef>
          <a:spcPct val="0"/>
        </a:spcBef>
        <a:buNone/>
        <a:defRPr sz="4000" b="0" i="0" kern="1200" cap="none" baseline="0">
          <a:solidFill>
            <a:schemeClr val="tx1"/>
          </a:solidFill>
          <a:latin typeface="Krana Fat B" panose="00000B00000000000000" pitchFamily="50" charset="0"/>
          <a:ea typeface="+mj-ea"/>
          <a:cs typeface="+mj-cs"/>
        </a:defRPr>
      </a:lvl1pPr>
    </p:titleStyle>
    <p:bodyStyle>
      <a:lvl1pPr marL="0" indent="0" algn="l" defTabSz="914377" rtl="0" eaLnBrk="1" latinLnBrk="0" hangingPunct="1">
        <a:lnSpc>
          <a:spcPct val="100000"/>
        </a:lnSpc>
        <a:spcBef>
          <a:spcPts val="0"/>
        </a:spcBef>
        <a:spcAft>
          <a:spcPts val="651"/>
        </a:spcAft>
        <a:buSzPct val="115000"/>
        <a:buFontTx/>
        <a:buNone/>
        <a:defRPr sz="1800" b="0" i="0" kern="1200">
          <a:solidFill>
            <a:schemeClr val="tx1"/>
          </a:solidFill>
          <a:latin typeface="Montserrat" pitchFamily="2" charset="77"/>
          <a:ea typeface="+mn-ea"/>
          <a:cs typeface="+mn-cs"/>
        </a:defRPr>
      </a:lvl1pPr>
      <a:lvl2pPr marL="355591" indent="-266693" algn="l" defTabSz="914377" rtl="0" eaLnBrk="1" latinLnBrk="0" hangingPunct="1">
        <a:lnSpc>
          <a:spcPct val="100000"/>
        </a:lnSpc>
        <a:spcBef>
          <a:spcPts val="0"/>
        </a:spcBef>
        <a:spcAft>
          <a:spcPts val="651"/>
        </a:spcAft>
        <a:buSzPct val="125000"/>
        <a:buFontTx/>
        <a:buBlip>
          <a:blip r:embed="rId43"/>
        </a:buBlip>
        <a:tabLst/>
        <a:defRPr sz="1800" b="0" kern="1200">
          <a:solidFill>
            <a:schemeClr val="tx1"/>
          </a:solidFill>
          <a:latin typeface="Montserrat" pitchFamily="2" charset="77"/>
          <a:ea typeface="+mn-ea"/>
          <a:cs typeface="+mn-cs"/>
        </a:defRPr>
      </a:lvl2pPr>
      <a:lvl3pPr marL="355591" indent="-266693" algn="l" defTabSz="914377" rtl="0" eaLnBrk="1" latinLnBrk="0" hangingPunct="1">
        <a:lnSpc>
          <a:spcPct val="100000"/>
        </a:lnSpc>
        <a:spcBef>
          <a:spcPts val="0"/>
        </a:spcBef>
        <a:spcAft>
          <a:spcPts val="651"/>
        </a:spcAft>
        <a:buSzPct val="120000"/>
        <a:buFontTx/>
        <a:buBlip>
          <a:blip r:embed="rId43"/>
        </a:buBlip>
        <a:tabLst/>
        <a:defRPr sz="1800" b="0" i="0" kern="1200">
          <a:solidFill>
            <a:schemeClr val="tx1"/>
          </a:solidFill>
          <a:latin typeface="Montserrat" pitchFamily="2" charset="77"/>
          <a:ea typeface="+mn-ea"/>
          <a:cs typeface="+mn-cs"/>
        </a:defRPr>
      </a:lvl3pPr>
      <a:lvl4pPr marL="355591" indent="-266693" algn="l" defTabSz="914377" rtl="0" eaLnBrk="1" latinLnBrk="0" hangingPunct="1">
        <a:lnSpc>
          <a:spcPct val="100000"/>
        </a:lnSpc>
        <a:spcBef>
          <a:spcPts val="0"/>
        </a:spcBef>
        <a:spcAft>
          <a:spcPts val="651"/>
        </a:spcAft>
        <a:buSzPct val="120000"/>
        <a:buFontTx/>
        <a:buBlip>
          <a:blip r:embed="rId43"/>
        </a:buBlip>
        <a:tabLst/>
        <a:defRPr sz="1800" b="0" kern="1200">
          <a:solidFill>
            <a:schemeClr val="tx1"/>
          </a:solidFill>
          <a:latin typeface="Montserrat" pitchFamily="2" charset="77"/>
          <a:ea typeface="+mn-ea"/>
          <a:cs typeface="+mn-cs"/>
        </a:defRPr>
      </a:lvl4pPr>
      <a:lvl5pPr marL="355591" indent="-266693" algn="l" defTabSz="914377" rtl="0" eaLnBrk="1" latinLnBrk="0" hangingPunct="1">
        <a:lnSpc>
          <a:spcPct val="100000"/>
        </a:lnSpc>
        <a:spcBef>
          <a:spcPts val="0"/>
        </a:spcBef>
        <a:spcAft>
          <a:spcPts val="651"/>
        </a:spcAft>
        <a:buSzPct val="125000"/>
        <a:buFontTx/>
        <a:buBlip>
          <a:blip r:embed="rId43"/>
        </a:buBlip>
        <a:tabLst/>
        <a:defRPr sz="1800" b="0" kern="1200">
          <a:solidFill>
            <a:schemeClr val="tx1"/>
          </a:solidFill>
          <a:latin typeface="Montserrat" pitchFamily="2" charset="77"/>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9" userDrawn="1">
          <p15:clr>
            <a:srgbClr val="F26B43"/>
          </p15:clr>
        </p15:guide>
        <p15:guide id="2" orient="horz" pos="4081" userDrawn="1">
          <p15:clr>
            <a:srgbClr val="F26B43"/>
          </p15:clr>
        </p15:guide>
        <p15:guide id="3" pos="237" userDrawn="1">
          <p15:clr>
            <a:srgbClr val="F26B43"/>
          </p15:clr>
        </p15:guide>
        <p15:guide id="4" pos="732" userDrawn="1">
          <p15:clr>
            <a:srgbClr val="F26B43"/>
          </p15:clr>
        </p15:guide>
        <p15:guide id="5" pos="851" userDrawn="1">
          <p15:clr>
            <a:srgbClr val="F26B43"/>
          </p15:clr>
        </p15:guide>
        <p15:guide id="6" pos="1345" userDrawn="1">
          <p15:clr>
            <a:srgbClr val="F26B43"/>
          </p15:clr>
        </p15:guide>
        <p15:guide id="7" pos="1460" userDrawn="1">
          <p15:clr>
            <a:srgbClr val="F26B43"/>
          </p15:clr>
        </p15:guide>
        <p15:guide id="8" pos="1955" userDrawn="1">
          <p15:clr>
            <a:srgbClr val="F26B43"/>
          </p15:clr>
        </p15:guide>
        <p15:guide id="9" pos="2069" userDrawn="1">
          <p15:clr>
            <a:srgbClr val="F26B43"/>
          </p15:clr>
        </p15:guide>
        <p15:guide id="10" pos="2564" userDrawn="1">
          <p15:clr>
            <a:srgbClr val="F26B43"/>
          </p15:clr>
        </p15:guide>
        <p15:guide id="11" pos="2683" userDrawn="1">
          <p15:clr>
            <a:srgbClr val="F26B43"/>
          </p15:clr>
        </p15:guide>
        <p15:guide id="12" pos="3173" userDrawn="1">
          <p15:clr>
            <a:srgbClr val="F26B43"/>
          </p15:clr>
        </p15:guide>
        <p15:guide id="13" pos="3288" userDrawn="1">
          <p15:clr>
            <a:srgbClr val="F26B43"/>
          </p15:clr>
        </p15:guide>
        <p15:guide id="14" pos="3783" userDrawn="1">
          <p15:clr>
            <a:srgbClr val="F26B43"/>
          </p15:clr>
        </p15:guide>
        <p15:guide id="15" pos="3897" userDrawn="1">
          <p15:clr>
            <a:srgbClr val="F26B43"/>
          </p15:clr>
        </p15:guide>
        <p15:guide id="16" pos="4392" userDrawn="1">
          <p15:clr>
            <a:srgbClr val="F26B43"/>
          </p15:clr>
        </p15:guide>
        <p15:guide id="17" pos="4507" userDrawn="1">
          <p15:clr>
            <a:srgbClr val="F26B43"/>
          </p15:clr>
        </p15:guide>
        <p15:guide id="18" pos="5001" userDrawn="1">
          <p15:clr>
            <a:srgbClr val="F26B43"/>
          </p15:clr>
        </p15:guide>
        <p15:guide id="19" pos="5115" userDrawn="1">
          <p15:clr>
            <a:srgbClr val="F26B43"/>
          </p15:clr>
        </p15:guide>
        <p15:guide id="20" pos="5611" userDrawn="1">
          <p15:clr>
            <a:srgbClr val="F26B43"/>
          </p15:clr>
        </p15:guide>
        <p15:guide id="21" pos="5725" userDrawn="1">
          <p15:clr>
            <a:srgbClr val="F26B43"/>
          </p15:clr>
        </p15:guide>
        <p15:guide id="22" pos="6220" userDrawn="1">
          <p15:clr>
            <a:srgbClr val="F26B43"/>
          </p15:clr>
        </p15:guide>
        <p15:guide id="23" pos="6335" userDrawn="1">
          <p15:clr>
            <a:srgbClr val="F26B43"/>
          </p15:clr>
        </p15:guide>
        <p15:guide id="24" pos="6829" userDrawn="1">
          <p15:clr>
            <a:srgbClr val="F26B43"/>
          </p15:clr>
        </p15:guide>
        <p15:guide id="25" pos="6943" userDrawn="1">
          <p15:clr>
            <a:srgbClr val="F26B43"/>
          </p15:clr>
        </p15:guide>
        <p15:guide id="26" pos="7439" userDrawn="1">
          <p15:clr>
            <a:srgbClr val="F26B43"/>
          </p15:clr>
        </p15:guide>
        <p15:guide id="27" pos="3840" userDrawn="1">
          <p15:clr>
            <a:srgbClr val="9FCC3B"/>
          </p15:clr>
        </p15:guide>
        <p15:guide id="28" orient="horz" pos="2160" userDrawn="1">
          <p15:clr>
            <a:srgbClr val="9FCC3B"/>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1FB68A7-A656-A348-AE42-02B5F30E1E55}"/>
              </a:ext>
            </a:extLst>
          </p:cNvPr>
          <p:cNvSpPr>
            <a:spLocks noGrp="1"/>
          </p:cNvSpPr>
          <p:nvPr>
            <p:ph type="title"/>
          </p:nvPr>
        </p:nvSpPr>
        <p:spPr>
          <a:xfrm>
            <a:off x="370908" y="369218"/>
            <a:ext cx="11436917" cy="687615"/>
          </a:xfrm>
          <a:prstGeom prst="rect">
            <a:avLst/>
          </a:prstGeom>
        </p:spPr>
        <p:txBody>
          <a:bodyPr vert="horz" lIns="0" tIns="0" rIns="0" bIns="0" rtlCol="0" anchor="t" anchorCtr="0">
            <a:no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B623AAC1-38C0-EC41-AF66-7EC76ACCB83E}"/>
              </a:ext>
            </a:extLst>
          </p:cNvPr>
          <p:cNvSpPr>
            <a:spLocks noGrp="1"/>
          </p:cNvSpPr>
          <p:nvPr>
            <p:ph type="body" idx="1"/>
          </p:nvPr>
        </p:nvSpPr>
        <p:spPr>
          <a:xfrm>
            <a:off x="372210" y="1175414"/>
            <a:ext cx="11435615" cy="5303175"/>
          </a:xfrm>
          <a:prstGeom prst="rect">
            <a:avLst/>
          </a:prstGeom>
        </p:spPr>
        <p:txBody>
          <a:bodyPr vert="horz" lIns="0" tIns="0" rIns="0" bIns="0" rtlCol="0" anchor="t" anchorCtr="0">
            <a:noAutofit/>
          </a:bodyPr>
          <a:lstStyle/>
          <a:p>
            <a:pPr lvl="0"/>
            <a:r>
              <a:rPr lang="en-US"/>
              <a:t>Edit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98755" y="6584739"/>
            <a:ext cx="785483" cy="180000"/>
          </a:xfrm>
          <a:prstGeom prst="rect">
            <a:avLst/>
          </a:prstGeom>
        </p:spPr>
        <p:txBody>
          <a:bodyPr vert="horz" lIns="0" tIns="0" rIns="0" bIns="0" rtlCol="0" anchor="b" anchorCtr="0"/>
          <a:lstStyle>
            <a:lvl1pPr algn="r">
              <a:defRPr sz="1000" b="1" i="0">
                <a:solidFill>
                  <a:schemeClr val="bg1">
                    <a:lumMod val="50000"/>
                  </a:schemeClr>
                </a:solidFill>
                <a:latin typeface="Montserrat" pitchFamily="2" charset="77"/>
              </a:defRPr>
            </a:lvl1pPr>
          </a:lstStyle>
          <a:p>
            <a:fld id="{EF892D59-8F09-EF4B-AD6D-DA609442F868}" type="slidenum">
              <a:rPr lang="en-GB" smtClean="0"/>
              <a:pPr/>
              <a:t>‹#›</a:t>
            </a:fld>
            <a:endParaRPr lang="en-GB"/>
          </a:p>
        </p:txBody>
      </p:sp>
    </p:spTree>
    <p:extLst>
      <p:ext uri="{BB962C8B-B14F-4D97-AF65-F5344CB8AC3E}">
        <p14:creationId xmlns:p14="http://schemas.microsoft.com/office/powerpoint/2010/main" val="3315793142"/>
      </p:ext>
    </p:extLst>
  </p:cSld>
  <p:clrMap bg1="lt1" tx1="dk1" bg2="lt2" tx2="dk2" accent1="accent1" accent2="accent2" accent3="accent3" accent4="accent4" accent5="accent5" accent6="accent6" hlink="hlink" folHlink="folHlink"/>
  <p:sldLayoutIdLst>
    <p:sldLayoutId id="2147483879" r:id="rId1"/>
    <p:sldLayoutId id="2147484372" r:id="rId2"/>
    <p:sldLayoutId id="2147484373" r:id="rId3"/>
    <p:sldLayoutId id="2147484342" r:id="rId4"/>
    <p:sldLayoutId id="2147484343" r:id="rId5"/>
    <p:sldLayoutId id="2147484344" r:id="rId6"/>
    <p:sldLayoutId id="2147484345" r:id="rId7"/>
    <p:sldLayoutId id="2147484346" r:id="rId8"/>
    <p:sldLayoutId id="2147484347" r:id="rId9"/>
    <p:sldLayoutId id="2147484348" r:id="rId10"/>
    <p:sldLayoutId id="2147484349" r:id="rId11"/>
    <p:sldLayoutId id="2147484350" r:id="rId12"/>
    <p:sldLayoutId id="2147484351" r:id="rId13"/>
    <p:sldLayoutId id="2147484352" r:id="rId14"/>
    <p:sldLayoutId id="2147484353" r:id="rId15"/>
    <p:sldLayoutId id="2147484354" r:id="rId16"/>
    <p:sldLayoutId id="2147484355" r:id="rId17"/>
    <p:sldLayoutId id="2147484356" r:id="rId18"/>
    <p:sldLayoutId id="2147484357" r:id="rId19"/>
    <p:sldLayoutId id="2147484358" r:id="rId20"/>
    <p:sldLayoutId id="2147484359" r:id="rId21"/>
    <p:sldLayoutId id="2147484360" r:id="rId22"/>
    <p:sldLayoutId id="2147484361" r:id="rId23"/>
    <p:sldLayoutId id="2147484362" r:id="rId24"/>
    <p:sldLayoutId id="2147484363" r:id="rId25"/>
    <p:sldLayoutId id="2147484364" r:id="rId26"/>
    <p:sldLayoutId id="2147484365" r:id="rId27"/>
    <p:sldLayoutId id="2147484366" r:id="rId28"/>
    <p:sldLayoutId id="2147484367" r:id="rId29"/>
    <p:sldLayoutId id="2147484368" r:id="rId30"/>
    <p:sldLayoutId id="2147484369" r:id="rId31"/>
    <p:sldLayoutId id="2147484370" r:id="rId32"/>
    <p:sldLayoutId id="2147484371" r:id="rId33"/>
    <p:sldLayoutId id="2147484377" r:id="rId34"/>
    <p:sldLayoutId id="2147484378" r:id="rId35"/>
    <p:sldLayoutId id="2147483939" r:id="rId36"/>
    <p:sldLayoutId id="2147483940" r:id="rId37"/>
    <p:sldLayoutId id="2147483941" r:id="rId38"/>
    <p:sldLayoutId id="2147483942" r:id="rId39"/>
    <p:sldLayoutId id="2147484374" r:id="rId40"/>
    <p:sldLayoutId id="2147484375" r:id="rId41"/>
  </p:sldLayoutIdLst>
  <p:hf hdr="0" dt="0"/>
  <p:txStyles>
    <p:titleStyle>
      <a:lvl1pPr algn="l" defTabSz="914377" rtl="0" eaLnBrk="1" latinLnBrk="0" hangingPunct="1">
        <a:lnSpc>
          <a:spcPct val="100000"/>
        </a:lnSpc>
        <a:spcBef>
          <a:spcPct val="0"/>
        </a:spcBef>
        <a:buNone/>
        <a:defRPr sz="4000" b="0" i="0" kern="1200" cap="none" baseline="0">
          <a:solidFill>
            <a:schemeClr val="tx1"/>
          </a:solidFill>
          <a:latin typeface="Krana Fat B" panose="00000B00000000000000" pitchFamily="50" charset="0"/>
          <a:ea typeface="+mj-ea"/>
          <a:cs typeface="+mj-cs"/>
        </a:defRPr>
      </a:lvl1pPr>
    </p:titleStyle>
    <p:bodyStyle>
      <a:lvl1pPr marL="0" indent="0" algn="l" defTabSz="914377" rtl="0" eaLnBrk="1" latinLnBrk="0" hangingPunct="1">
        <a:lnSpc>
          <a:spcPct val="100000"/>
        </a:lnSpc>
        <a:spcBef>
          <a:spcPts val="0"/>
        </a:spcBef>
        <a:spcAft>
          <a:spcPts val="651"/>
        </a:spcAft>
        <a:buSzPct val="115000"/>
        <a:buFontTx/>
        <a:buNone/>
        <a:defRPr sz="1800" b="0" i="0" kern="1200">
          <a:solidFill>
            <a:schemeClr val="tx1"/>
          </a:solidFill>
          <a:latin typeface="Montserrat" pitchFamily="2" charset="77"/>
          <a:ea typeface="+mn-ea"/>
          <a:cs typeface="+mn-cs"/>
        </a:defRPr>
      </a:lvl1pPr>
      <a:lvl2pPr marL="355591" indent="-266693" algn="l" defTabSz="914377" rtl="0" eaLnBrk="1" latinLnBrk="0" hangingPunct="1">
        <a:lnSpc>
          <a:spcPct val="100000"/>
        </a:lnSpc>
        <a:spcBef>
          <a:spcPts val="0"/>
        </a:spcBef>
        <a:spcAft>
          <a:spcPts val="651"/>
        </a:spcAft>
        <a:buSzPct val="125000"/>
        <a:buFontTx/>
        <a:buBlip>
          <a:blip r:embed="rId43"/>
        </a:buBlip>
        <a:tabLst/>
        <a:defRPr sz="1800" b="0" kern="1200">
          <a:solidFill>
            <a:schemeClr val="tx1"/>
          </a:solidFill>
          <a:latin typeface="Montserrat" pitchFamily="2" charset="77"/>
          <a:ea typeface="+mn-ea"/>
          <a:cs typeface="+mn-cs"/>
        </a:defRPr>
      </a:lvl2pPr>
      <a:lvl3pPr marL="355591" indent="-266693" algn="l" defTabSz="914377" rtl="0" eaLnBrk="1" latinLnBrk="0" hangingPunct="1">
        <a:lnSpc>
          <a:spcPct val="100000"/>
        </a:lnSpc>
        <a:spcBef>
          <a:spcPts val="0"/>
        </a:spcBef>
        <a:spcAft>
          <a:spcPts val="651"/>
        </a:spcAft>
        <a:buSzPct val="120000"/>
        <a:buFontTx/>
        <a:buBlip>
          <a:blip r:embed="rId43"/>
        </a:buBlip>
        <a:tabLst/>
        <a:defRPr sz="1800" b="0" i="0" kern="1200">
          <a:solidFill>
            <a:schemeClr val="tx1"/>
          </a:solidFill>
          <a:latin typeface="Montserrat" pitchFamily="2" charset="77"/>
          <a:ea typeface="+mn-ea"/>
          <a:cs typeface="+mn-cs"/>
        </a:defRPr>
      </a:lvl3pPr>
      <a:lvl4pPr marL="355591" indent="-266693" algn="l" defTabSz="914377" rtl="0" eaLnBrk="1" latinLnBrk="0" hangingPunct="1">
        <a:lnSpc>
          <a:spcPct val="100000"/>
        </a:lnSpc>
        <a:spcBef>
          <a:spcPts val="0"/>
        </a:spcBef>
        <a:spcAft>
          <a:spcPts val="651"/>
        </a:spcAft>
        <a:buSzPct val="120000"/>
        <a:buFontTx/>
        <a:buBlip>
          <a:blip r:embed="rId43"/>
        </a:buBlip>
        <a:tabLst/>
        <a:defRPr sz="1800" b="0" kern="1200">
          <a:solidFill>
            <a:schemeClr val="tx1"/>
          </a:solidFill>
          <a:latin typeface="Montserrat" pitchFamily="2" charset="77"/>
          <a:ea typeface="+mn-ea"/>
          <a:cs typeface="+mn-cs"/>
        </a:defRPr>
      </a:lvl4pPr>
      <a:lvl5pPr marL="355591" indent="-266693" algn="l" defTabSz="914377" rtl="0" eaLnBrk="1" latinLnBrk="0" hangingPunct="1">
        <a:lnSpc>
          <a:spcPct val="100000"/>
        </a:lnSpc>
        <a:spcBef>
          <a:spcPts val="0"/>
        </a:spcBef>
        <a:spcAft>
          <a:spcPts val="651"/>
        </a:spcAft>
        <a:buSzPct val="125000"/>
        <a:buFontTx/>
        <a:buBlip>
          <a:blip r:embed="rId43"/>
        </a:buBlip>
        <a:tabLst/>
        <a:defRPr sz="1800" b="0" kern="1200">
          <a:solidFill>
            <a:schemeClr val="tx1"/>
          </a:solidFill>
          <a:latin typeface="Montserrat" pitchFamily="2" charset="77"/>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9">
          <p15:clr>
            <a:srgbClr val="F26B43"/>
          </p15:clr>
        </p15:guide>
        <p15:guide id="2" orient="horz" pos="4081">
          <p15:clr>
            <a:srgbClr val="F26B43"/>
          </p15:clr>
        </p15:guide>
        <p15:guide id="3" pos="237">
          <p15:clr>
            <a:srgbClr val="F26B43"/>
          </p15:clr>
        </p15:guide>
        <p15:guide id="4" pos="732">
          <p15:clr>
            <a:srgbClr val="F26B43"/>
          </p15:clr>
        </p15:guide>
        <p15:guide id="5" pos="851">
          <p15:clr>
            <a:srgbClr val="F26B43"/>
          </p15:clr>
        </p15:guide>
        <p15:guide id="6" pos="1345">
          <p15:clr>
            <a:srgbClr val="F26B43"/>
          </p15:clr>
        </p15:guide>
        <p15:guide id="7" pos="1460">
          <p15:clr>
            <a:srgbClr val="F26B43"/>
          </p15:clr>
        </p15:guide>
        <p15:guide id="8" pos="1955">
          <p15:clr>
            <a:srgbClr val="F26B43"/>
          </p15:clr>
        </p15:guide>
        <p15:guide id="9" pos="2069">
          <p15:clr>
            <a:srgbClr val="F26B43"/>
          </p15:clr>
        </p15:guide>
        <p15:guide id="10" pos="2564">
          <p15:clr>
            <a:srgbClr val="F26B43"/>
          </p15:clr>
        </p15:guide>
        <p15:guide id="11" pos="2683">
          <p15:clr>
            <a:srgbClr val="F26B43"/>
          </p15:clr>
        </p15:guide>
        <p15:guide id="12" pos="3173">
          <p15:clr>
            <a:srgbClr val="F26B43"/>
          </p15:clr>
        </p15:guide>
        <p15:guide id="13" pos="3288">
          <p15:clr>
            <a:srgbClr val="F26B43"/>
          </p15:clr>
        </p15:guide>
        <p15:guide id="14" pos="3783">
          <p15:clr>
            <a:srgbClr val="F26B43"/>
          </p15:clr>
        </p15:guide>
        <p15:guide id="15" pos="3897">
          <p15:clr>
            <a:srgbClr val="F26B43"/>
          </p15:clr>
        </p15:guide>
        <p15:guide id="16" pos="4392">
          <p15:clr>
            <a:srgbClr val="F26B43"/>
          </p15:clr>
        </p15:guide>
        <p15:guide id="17" pos="4507">
          <p15:clr>
            <a:srgbClr val="F26B43"/>
          </p15:clr>
        </p15:guide>
        <p15:guide id="18" pos="5001">
          <p15:clr>
            <a:srgbClr val="F26B43"/>
          </p15:clr>
        </p15:guide>
        <p15:guide id="19" pos="5115">
          <p15:clr>
            <a:srgbClr val="F26B43"/>
          </p15:clr>
        </p15:guide>
        <p15:guide id="20" pos="5611">
          <p15:clr>
            <a:srgbClr val="F26B43"/>
          </p15:clr>
        </p15:guide>
        <p15:guide id="21" pos="5725">
          <p15:clr>
            <a:srgbClr val="F26B43"/>
          </p15:clr>
        </p15:guide>
        <p15:guide id="22" pos="6220">
          <p15:clr>
            <a:srgbClr val="F26B43"/>
          </p15:clr>
        </p15:guide>
        <p15:guide id="23" pos="6335">
          <p15:clr>
            <a:srgbClr val="F26B43"/>
          </p15:clr>
        </p15:guide>
        <p15:guide id="24" pos="6829">
          <p15:clr>
            <a:srgbClr val="F26B43"/>
          </p15:clr>
        </p15:guide>
        <p15:guide id="25" pos="6943">
          <p15:clr>
            <a:srgbClr val="F26B43"/>
          </p15:clr>
        </p15:guide>
        <p15:guide id="26" pos="7439">
          <p15:clr>
            <a:srgbClr val="F26B43"/>
          </p15:clr>
        </p15:guide>
        <p15:guide id="27" pos="3840">
          <p15:clr>
            <a:srgbClr val="9FCC3B"/>
          </p15:clr>
        </p15:guide>
        <p15:guide id="28" orient="horz" pos="2160">
          <p15:clr>
            <a:srgbClr val="9FCC3B"/>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1FB68A7-A656-A348-AE42-02B5F30E1E55}"/>
              </a:ext>
            </a:extLst>
          </p:cNvPr>
          <p:cNvSpPr>
            <a:spLocks noGrp="1"/>
          </p:cNvSpPr>
          <p:nvPr>
            <p:ph type="title"/>
          </p:nvPr>
        </p:nvSpPr>
        <p:spPr>
          <a:xfrm>
            <a:off x="370908" y="369218"/>
            <a:ext cx="11436917" cy="687615"/>
          </a:xfrm>
          <a:prstGeom prst="rect">
            <a:avLst/>
          </a:prstGeom>
        </p:spPr>
        <p:txBody>
          <a:bodyPr vert="horz" lIns="0" tIns="0" rIns="0" bIns="0" rtlCol="0" anchor="t" anchorCtr="0">
            <a:no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B623AAC1-38C0-EC41-AF66-7EC76ACCB83E}"/>
              </a:ext>
            </a:extLst>
          </p:cNvPr>
          <p:cNvSpPr>
            <a:spLocks noGrp="1"/>
          </p:cNvSpPr>
          <p:nvPr>
            <p:ph type="body" idx="1"/>
          </p:nvPr>
        </p:nvSpPr>
        <p:spPr>
          <a:xfrm>
            <a:off x="372210" y="1175414"/>
            <a:ext cx="11435615" cy="5303175"/>
          </a:xfrm>
          <a:prstGeom prst="rect">
            <a:avLst/>
          </a:prstGeom>
        </p:spPr>
        <p:txBody>
          <a:bodyPr vert="horz" lIns="0" tIns="0" rIns="0" bIns="0" rtlCol="0" anchor="t" anchorCtr="0">
            <a:noAutofit/>
          </a:bodyPr>
          <a:lstStyle/>
          <a:p>
            <a:pPr lvl="0"/>
            <a:r>
              <a:rPr lang="en-US"/>
              <a:t>Edit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98755" y="6584739"/>
            <a:ext cx="785483" cy="180000"/>
          </a:xfrm>
          <a:prstGeom prst="rect">
            <a:avLst/>
          </a:prstGeom>
        </p:spPr>
        <p:txBody>
          <a:bodyPr vert="horz" lIns="0" tIns="0" rIns="0" bIns="0" rtlCol="0" anchor="b" anchorCtr="0"/>
          <a:lstStyle>
            <a:lvl1pPr algn="r">
              <a:defRPr sz="1000" b="1" i="0">
                <a:solidFill>
                  <a:schemeClr val="bg1">
                    <a:lumMod val="50000"/>
                  </a:schemeClr>
                </a:solidFill>
                <a:latin typeface="Montserrat" pitchFamily="2" charset="77"/>
              </a:defRPr>
            </a:lvl1pPr>
          </a:lstStyle>
          <a:p>
            <a:fld id="{EF892D59-8F09-EF4B-AD6D-DA609442F868}" type="slidenum">
              <a:rPr lang="en-GB" smtClean="0"/>
              <a:pPr/>
              <a:t>‹#›</a:t>
            </a:fld>
            <a:endParaRPr lang="en-GB"/>
          </a:p>
        </p:txBody>
      </p:sp>
    </p:spTree>
    <p:extLst>
      <p:ext uri="{BB962C8B-B14F-4D97-AF65-F5344CB8AC3E}">
        <p14:creationId xmlns:p14="http://schemas.microsoft.com/office/powerpoint/2010/main" val="1105970405"/>
      </p:ext>
    </p:extLst>
  </p:cSld>
  <p:clrMap bg1="lt1" tx1="dk1" bg2="lt2" tx2="dk2" accent1="accent1" accent2="accent2" accent3="accent3" accent4="accent4" accent5="accent5" accent6="accent6" hlink="hlink" folHlink="folHlink"/>
  <p:sldLayoutIdLst>
    <p:sldLayoutId id="2147484303" r:id="rId1"/>
    <p:sldLayoutId id="2147483970" r:id="rId2"/>
    <p:sldLayoutId id="2147484305" r:id="rId3"/>
    <p:sldLayoutId id="2147483967" r:id="rId4"/>
    <p:sldLayoutId id="2147484407" r:id="rId5"/>
    <p:sldLayoutId id="2147484408" r:id="rId6"/>
    <p:sldLayoutId id="2147483975" r:id="rId7"/>
    <p:sldLayoutId id="2147484379" r:id="rId8"/>
    <p:sldLayoutId id="2147484380" r:id="rId9"/>
    <p:sldLayoutId id="2147484381" r:id="rId10"/>
    <p:sldLayoutId id="2147484382" r:id="rId11"/>
    <p:sldLayoutId id="2147484383" r:id="rId12"/>
    <p:sldLayoutId id="2147484384" r:id="rId13"/>
    <p:sldLayoutId id="2147484385" r:id="rId14"/>
    <p:sldLayoutId id="2147484386" r:id="rId15"/>
    <p:sldLayoutId id="2147484387" r:id="rId16"/>
    <p:sldLayoutId id="2147484388" r:id="rId17"/>
    <p:sldLayoutId id="2147484389" r:id="rId18"/>
    <p:sldLayoutId id="2147484390" r:id="rId19"/>
    <p:sldLayoutId id="2147484391" r:id="rId20"/>
    <p:sldLayoutId id="2147484392" r:id="rId21"/>
    <p:sldLayoutId id="2147484393" r:id="rId22"/>
    <p:sldLayoutId id="2147484394" r:id="rId23"/>
    <p:sldLayoutId id="2147484395" r:id="rId24"/>
    <p:sldLayoutId id="2147484396" r:id="rId25"/>
    <p:sldLayoutId id="2147484397" r:id="rId26"/>
    <p:sldLayoutId id="2147484398" r:id="rId27"/>
    <p:sldLayoutId id="2147484399" r:id="rId28"/>
    <p:sldLayoutId id="2147484400" r:id="rId29"/>
    <p:sldLayoutId id="2147484401" r:id="rId30"/>
    <p:sldLayoutId id="2147484402" r:id="rId31"/>
    <p:sldLayoutId id="2147484403" r:id="rId32"/>
    <p:sldLayoutId id="2147484404" r:id="rId33"/>
    <p:sldLayoutId id="2147484405" r:id="rId34"/>
    <p:sldLayoutId id="2147484406" r:id="rId35"/>
    <p:sldLayoutId id="2147484013" r:id="rId36"/>
    <p:sldLayoutId id="2147484409" r:id="rId37"/>
    <p:sldLayoutId id="2147484015" r:id="rId38"/>
    <p:sldLayoutId id="2147484016" r:id="rId39"/>
    <p:sldLayoutId id="2147484017" r:id="rId40"/>
    <p:sldLayoutId id="2147484018" r:id="rId41"/>
    <p:sldLayoutId id="2147483968" r:id="rId42"/>
    <p:sldLayoutId id="2147483969" r:id="rId43"/>
  </p:sldLayoutIdLst>
  <p:hf hdr="0" dt="0"/>
  <p:txStyles>
    <p:titleStyle>
      <a:lvl1pPr algn="l" defTabSz="914377" rtl="0" eaLnBrk="1" latinLnBrk="0" hangingPunct="1">
        <a:lnSpc>
          <a:spcPct val="100000"/>
        </a:lnSpc>
        <a:spcBef>
          <a:spcPct val="0"/>
        </a:spcBef>
        <a:buNone/>
        <a:defRPr sz="4000" b="0" i="0" kern="1200" cap="none" baseline="0">
          <a:solidFill>
            <a:schemeClr val="tx1"/>
          </a:solidFill>
          <a:latin typeface="Krana Fat B" panose="00000B00000000000000" pitchFamily="50" charset="0"/>
          <a:ea typeface="+mj-ea"/>
          <a:cs typeface="+mj-cs"/>
        </a:defRPr>
      </a:lvl1pPr>
    </p:titleStyle>
    <p:bodyStyle>
      <a:lvl1pPr marL="0" indent="0" algn="l" defTabSz="914377" rtl="0" eaLnBrk="1" latinLnBrk="0" hangingPunct="1">
        <a:lnSpc>
          <a:spcPct val="100000"/>
        </a:lnSpc>
        <a:spcBef>
          <a:spcPts val="0"/>
        </a:spcBef>
        <a:spcAft>
          <a:spcPts val="651"/>
        </a:spcAft>
        <a:buSzPct val="115000"/>
        <a:buFontTx/>
        <a:buNone/>
        <a:defRPr sz="1800" b="0" i="0" kern="1200">
          <a:solidFill>
            <a:schemeClr val="tx1"/>
          </a:solidFill>
          <a:latin typeface="Montserrat" pitchFamily="2" charset="77"/>
          <a:ea typeface="+mn-ea"/>
          <a:cs typeface="+mn-cs"/>
        </a:defRPr>
      </a:lvl1pPr>
      <a:lvl2pPr marL="355591" indent="-266693" algn="l" defTabSz="914377" rtl="0" eaLnBrk="1" latinLnBrk="0" hangingPunct="1">
        <a:lnSpc>
          <a:spcPct val="100000"/>
        </a:lnSpc>
        <a:spcBef>
          <a:spcPts val="0"/>
        </a:spcBef>
        <a:spcAft>
          <a:spcPts val="651"/>
        </a:spcAft>
        <a:buSzPct val="125000"/>
        <a:buFontTx/>
        <a:buBlip>
          <a:blip r:embed="rId45"/>
        </a:buBlip>
        <a:tabLst/>
        <a:defRPr sz="1800" b="0" kern="1200">
          <a:solidFill>
            <a:schemeClr val="tx1"/>
          </a:solidFill>
          <a:latin typeface="Montserrat" pitchFamily="2" charset="77"/>
          <a:ea typeface="+mn-ea"/>
          <a:cs typeface="+mn-cs"/>
        </a:defRPr>
      </a:lvl2pPr>
      <a:lvl3pPr marL="355591" indent="-266693" algn="l" defTabSz="914377" rtl="0" eaLnBrk="1" latinLnBrk="0" hangingPunct="1">
        <a:lnSpc>
          <a:spcPct val="100000"/>
        </a:lnSpc>
        <a:spcBef>
          <a:spcPts val="0"/>
        </a:spcBef>
        <a:spcAft>
          <a:spcPts val="651"/>
        </a:spcAft>
        <a:buSzPct val="120000"/>
        <a:buFontTx/>
        <a:buBlip>
          <a:blip r:embed="rId45"/>
        </a:buBlip>
        <a:tabLst/>
        <a:defRPr sz="1800" b="0" i="0" kern="1200">
          <a:solidFill>
            <a:schemeClr val="tx1"/>
          </a:solidFill>
          <a:latin typeface="Montserrat" pitchFamily="2" charset="77"/>
          <a:ea typeface="+mn-ea"/>
          <a:cs typeface="+mn-cs"/>
        </a:defRPr>
      </a:lvl3pPr>
      <a:lvl4pPr marL="355591" indent="-266693" algn="l" defTabSz="914377" rtl="0" eaLnBrk="1" latinLnBrk="0" hangingPunct="1">
        <a:lnSpc>
          <a:spcPct val="100000"/>
        </a:lnSpc>
        <a:spcBef>
          <a:spcPts val="0"/>
        </a:spcBef>
        <a:spcAft>
          <a:spcPts val="651"/>
        </a:spcAft>
        <a:buSzPct val="120000"/>
        <a:buFontTx/>
        <a:buBlip>
          <a:blip r:embed="rId45"/>
        </a:buBlip>
        <a:tabLst/>
        <a:defRPr sz="1800" b="0" kern="1200">
          <a:solidFill>
            <a:schemeClr val="tx1"/>
          </a:solidFill>
          <a:latin typeface="Montserrat" pitchFamily="2" charset="77"/>
          <a:ea typeface="+mn-ea"/>
          <a:cs typeface="+mn-cs"/>
        </a:defRPr>
      </a:lvl4pPr>
      <a:lvl5pPr marL="355591" indent="-266693" algn="l" defTabSz="914377" rtl="0" eaLnBrk="1" latinLnBrk="0" hangingPunct="1">
        <a:lnSpc>
          <a:spcPct val="100000"/>
        </a:lnSpc>
        <a:spcBef>
          <a:spcPts val="0"/>
        </a:spcBef>
        <a:spcAft>
          <a:spcPts val="651"/>
        </a:spcAft>
        <a:buSzPct val="125000"/>
        <a:buFontTx/>
        <a:buBlip>
          <a:blip r:embed="rId45"/>
        </a:buBlip>
        <a:tabLst/>
        <a:defRPr sz="1800" b="0" kern="1200">
          <a:solidFill>
            <a:schemeClr val="tx1"/>
          </a:solidFill>
          <a:latin typeface="Montserrat" pitchFamily="2" charset="77"/>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9">
          <p15:clr>
            <a:srgbClr val="F26B43"/>
          </p15:clr>
        </p15:guide>
        <p15:guide id="2" orient="horz" pos="4081">
          <p15:clr>
            <a:srgbClr val="F26B43"/>
          </p15:clr>
        </p15:guide>
        <p15:guide id="3" pos="237">
          <p15:clr>
            <a:srgbClr val="F26B43"/>
          </p15:clr>
        </p15:guide>
        <p15:guide id="4" pos="732">
          <p15:clr>
            <a:srgbClr val="F26B43"/>
          </p15:clr>
        </p15:guide>
        <p15:guide id="5" pos="851">
          <p15:clr>
            <a:srgbClr val="F26B43"/>
          </p15:clr>
        </p15:guide>
        <p15:guide id="6" pos="1345">
          <p15:clr>
            <a:srgbClr val="F26B43"/>
          </p15:clr>
        </p15:guide>
        <p15:guide id="7" pos="1460">
          <p15:clr>
            <a:srgbClr val="F26B43"/>
          </p15:clr>
        </p15:guide>
        <p15:guide id="8" pos="1955">
          <p15:clr>
            <a:srgbClr val="F26B43"/>
          </p15:clr>
        </p15:guide>
        <p15:guide id="9" pos="2069">
          <p15:clr>
            <a:srgbClr val="F26B43"/>
          </p15:clr>
        </p15:guide>
        <p15:guide id="10" pos="2564">
          <p15:clr>
            <a:srgbClr val="F26B43"/>
          </p15:clr>
        </p15:guide>
        <p15:guide id="11" pos="2683">
          <p15:clr>
            <a:srgbClr val="F26B43"/>
          </p15:clr>
        </p15:guide>
        <p15:guide id="12" pos="3173">
          <p15:clr>
            <a:srgbClr val="F26B43"/>
          </p15:clr>
        </p15:guide>
        <p15:guide id="13" pos="3288">
          <p15:clr>
            <a:srgbClr val="F26B43"/>
          </p15:clr>
        </p15:guide>
        <p15:guide id="14" pos="3783">
          <p15:clr>
            <a:srgbClr val="F26B43"/>
          </p15:clr>
        </p15:guide>
        <p15:guide id="15" pos="3897">
          <p15:clr>
            <a:srgbClr val="F26B43"/>
          </p15:clr>
        </p15:guide>
        <p15:guide id="16" pos="4392">
          <p15:clr>
            <a:srgbClr val="F26B43"/>
          </p15:clr>
        </p15:guide>
        <p15:guide id="17" pos="4507">
          <p15:clr>
            <a:srgbClr val="F26B43"/>
          </p15:clr>
        </p15:guide>
        <p15:guide id="18" pos="5001">
          <p15:clr>
            <a:srgbClr val="F26B43"/>
          </p15:clr>
        </p15:guide>
        <p15:guide id="19" pos="5115">
          <p15:clr>
            <a:srgbClr val="F26B43"/>
          </p15:clr>
        </p15:guide>
        <p15:guide id="20" pos="5611">
          <p15:clr>
            <a:srgbClr val="F26B43"/>
          </p15:clr>
        </p15:guide>
        <p15:guide id="21" pos="5725">
          <p15:clr>
            <a:srgbClr val="F26B43"/>
          </p15:clr>
        </p15:guide>
        <p15:guide id="22" pos="6220">
          <p15:clr>
            <a:srgbClr val="F26B43"/>
          </p15:clr>
        </p15:guide>
        <p15:guide id="23" pos="6335">
          <p15:clr>
            <a:srgbClr val="F26B43"/>
          </p15:clr>
        </p15:guide>
        <p15:guide id="24" pos="6829">
          <p15:clr>
            <a:srgbClr val="F26B43"/>
          </p15:clr>
        </p15:guide>
        <p15:guide id="25" pos="6943">
          <p15:clr>
            <a:srgbClr val="F26B43"/>
          </p15:clr>
        </p15:guide>
        <p15:guide id="26" pos="7439">
          <p15:clr>
            <a:srgbClr val="F26B43"/>
          </p15:clr>
        </p15:guide>
        <p15:guide id="27" pos="3840">
          <p15:clr>
            <a:srgbClr val="9FCC3B"/>
          </p15:clr>
        </p15:guide>
        <p15:guide id="28" orient="horz" pos="2160">
          <p15:clr>
            <a:srgbClr val="9FCC3B"/>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1FB68A7-A656-A348-AE42-02B5F30E1E55}"/>
              </a:ext>
            </a:extLst>
          </p:cNvPr>
          <p:cNvSpPr>
            <a:spLocks noGrp="1"/>
          </p:cNvSpPr>
          <p:nvPr>
            <p:ph type="title"/>
          </p:nvPr>
        </p:nvSpPr>
        <p:spPr>
          <a:xfrm>
            <a:off x="370908" y="369218"/>
            <a:ext cx="11436917" cy="687615"/>
          </a:xfrm>
          <a:prstGeom prst="rect">
            <a:avLst/>
          </a:prstGeom>
        </p:spPr>
        <p:txBody>
          <a:bodyPr vert="horz" lIns="0" tIns="0" rIns="0" bIns="0" rtlCol="0" anchor="t" anchorCtr="0">
            <a:no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B623AAC1-38C0-EC41-AF66-7EC76ACCB83E}"/>
              </a:ext>
            </a:extLst>
          </p:cNvPr>
          <p:cNvSpPr>
            <a:spLocks noGrp="1"/>
          </p:cNvSpPr>
          <p:nvPr>
            <p:ph type="body" idx="1"/>
          </p:nvPr>
        </p:nvSpPr>
        <p:spPr>
          <a:xfrm>
            <a:off x="372210" y="1175414"/>
            <a:ext cx="11435615" cy="5303175"/>
          </a:xfrm>
          <a:prstGeom prst="rect">
            <a:avLst/>
          </a:prstGeom>
        </p:spPr>
        <p:txBody>
          <a:bodyPr vert="horz" lIns="0" tIns="0" rIns="0" bIns="0" rtlCol="0" anchor="t" anchorCtr="0">
            <a:noAutofit/>
          </a:bodyPr>
          <a:lstStyle/>
          <a:p>
            <a:pPr lvl="0"/>
            <a:r>
              <a:rPr lang="en-US"/>
              <a:t>Edit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98755" y="6584739"/>
            <a:ext cx="785483" cy="180000"/>
          </a:xfrm>
          <a:prstGeom prst="rect">
            <a:avLst/>
          </a:prstGeom>
        </p:spPr>
        <p:txBody>
          <a:bodyPr vert="horz" lIns="0" tIns="0" rIns="0" bIns="0" rtlCol="0" anchor="b" anchorCtr="0"/>
          <a:lstStyle>
            <a:lvl1pPr algn="r">
              <a:defRPr sz="1000" b="1" i="0">
                <a:solidFill>
                  <a:schemeClr val="bg1">
                    <a:lumMod val="50000"/>
                  </a:schemeClr>
                </a:solidFill>
                <a:latin typeface="Montserrat" pitchFamily="2" charset="77"/>
              </a:defRPr>
            </a:lvl1pPr>
          </a:lstStyle>
          <a:p>
            <a:fld id="{EF892D59-8F09-EF4B-AD6D-DA609442F868}" type="slidenum">
              <a:rPr lang="en-GB" smtClean="0"/>
              <a:pPr/>
              <a:t>‹#›</a:t>
            </a:fld>
            <a:endParaRPr lang="en-GB"/>
          </a:p>
        </p:txBody>
      </p:sp>
    </p:spTree>
    <p:extLst>
      <p:ext uri="{BB962C8B-B14F-4D97-AF65-F5344CB8AC3E}">
        <p14:creationId xmlns:p14="http://schemas.microsoft.com/office/powerpoint/2010/main" val="1206996952"/>
      </p:ext>
    </p:extLst>
  </p:cSld>
  <p:clrMap bg1="lt1" tx1="dk1" bg2="lt2" tx2="dk2" accent1="accent1" accent2="accent2" accent3="accent3" accent4="accent4" accent5="accent5" accent6="accent6" hlink="hlink" folHlink="folHlink"/>
  <p:sldLayoutIdLst>
    <p:sldLayoutId id="2147484304" r:id="rId1"/>
    <p:sldLayoutId id="2147484058" r:id="rId2"/>
    <p:sldLayoutId id="2147484059" r:id="rId3"/>
    <p:sldLayoutId id="2147484411" r:id="rId4"/>
    <p:sldLayoutId id="2147484063" r:id="rId5"/>
    <p:sldLayoutId id="2147484410" r:id="rId6"/>
    <p:sldLayoutId id="2147484412" r:id="rId7"/>
    <p:sldLayoutId id="2147484413" r:id="rId8"/>
    <p:sldLayoutId id="2147484414" r:id="rId9"/>
    <p:sldLayoutId id="2147484415" r:id="rId10"/>
    <p:sldLayoutId id="2147484416" r:id="rId11"/>
    <p:sldLayoutId id="2147484417" r:id="rId12"/>
    <p:sldLayoutId id="2147484418" r:id="rId13"/>
    <p:sldLayoutId id="2147484419" r:id="rId14"/>
    <p:sldLayoutId id="2147484420" r:id="rId15"/>
    <p:sldLayoutId id="2147484421" r:id="rId16"/>
    <p:sldLayoutId id="2147484422" r:id="rId17"/>
    <p:sldLayoutId id="2147484423" r:id="rId18"/>
    <p:sldLayoutId id="2147484424" r:id="rId19"/>
    <p:sldLayoutId id="2147484425" r:id="rId20"/>
    <p:sldLayoutId id="2147484426" r:id="rId21"/>
    <p:sldLayoutId id="2147484427" r:id="rId22"/>
    <p:sldLayoutId id="2147484428" r:id="rId23"/>
    <p:sldLayoutId id="2147484429" r:id="rId24"/>
    <p:sldLayoutId id="2147484430" r:id="rId25"/>
    <p:sldLayoutId id="2147484431" r:id="rId26"/>
    <p:sldLayoutId id="2147484432" r:id="rId27"/>
    <p:sldLayoutId id="2147484433" r:id="rId28"/>
    <p:sldLayoutId id="2147484434" r:id="rId29"/>
    <p:sldLayoutId id="2147484435" r:id="rId30"/>
    <p:sldLayoutId id="2147484436" r:id="rId31"/>
    <p:sldLayoutId id="2147484437" r:id="rId32"/>
    <p:sldLayoutId id="2147484438" r:id="rId33"/>
    <p:sldLayoutId id="2147484087" r:id="rId34"/>
    <p:sldLayoutId id="2147484439" r:id="rId35"/>
    <p:sldLayoutId id="2147484089" r:id="rId36"/>
    <p:sldLayoutId id="2147484090" r:id="rId37"/>
    <p:sldLayoutId id="2147484091" r:id="rId38"/>
    <p:sldLayoutId id="2147484092" r:id="rId39"/>
    <p:sldLayoutId id="2147484440" r:id="rId40"/>
    <p:sldLayoutId id="2147484441" r:id="rId41"/>
  </p:sldLayoutIdLst>
  <p:hf hdr="0" dt="0"/>
  <p:txStyles>
    <p:titleStyle>
      <a:lvl1pPr algn="l" defTabSz="914377" rtl="0" eaLnBrk="1" latinLnBrk="0" hangingPunct="1">
        <a:lnSpc>
          <a:spcPct val="100000"/>
        </a:lnSpc>
        <a:spcBef>
          <a:spcPct val="0"/>
        </a:spcBef>
        <a:buNone/>
        <a:defRPr sz="4000" b="0" i="0" kern="1200" cap="none" baseline="0">
          <a:solidFill>
            <a:schemeClr val="tx1"/>
          </a:solidFill>
          <a:latin typeface="Krana Fat B" panose="00000B00000000000000" pitchFamily="50" charset="0"/>
          <a:ea typeface="+mj-ea"/>
          <a:cs typeface="+mj-cs"/>
        </a:defRPr>
      </a:lvl1pPr>
    </p:titleStyle>
    <p:bodyStyle>
      <a:lvl1pPr marL="0" indent="0" algn="l" defTabSz="914377" rtl="0" eaLnBrk="1" latinLnBrk="0" hangingPunct="1">
        <a:lnSpc>
          <a:spcPct val="100000"/>
        </a:lnSpc>
        <a:spcBef>
          <a:spcPts val="0"/>
        </a:spcBef>
        <a:spcAft>
          <a:spcPts val="651"/>
        </a:spcAft>
        <a:buSzPct val="115000"/>
        <a:buFontTx/>
        <a:buNone/>
        <a:defRPr sz="1800" b="0" i="0" kern="1200">
          <a:solidFill>
            <a:schemeClr val="tx1"/>
          </a:solidFill>
          <a:latin typeface="Montserrat" pitchFamily="2" charset="77"/>
          <a:ea typeface="+mn-ea"/>
          <a:cs typeface="+mn-cs"/>
        </a:defRPr>
      </a:lvl1pPr>
      <a:lvl2pPr marL="355591" indent="-266693" algn="l" defTabSz="914377" rtl="0" eaLnBrk="1" latinLnBrk="0" hangingPunct="1">
        <a:lnSpc>
          <a:spcPct val="100000"/>
        </a:lnSpc>
        <a:spcBef>
          <a:spcPts val="0"/>
        </a:spcBef>
        <a:spcAft>
          <a:spcPts val="651"/>
        </a:spcAft>
        <a:buSzPct val="125000"/>
        <a:buFontTx/>
        <a:buBlip>
          <a:blip r:embed="rId43"/>
        </a:buBlip>
        <a:tabLst/>
        <a:defRPr sz="1800" b="0" kern="1200">
          <a:solidFill>
            <a:schemeClr val="tx1"/>
          </a:solidFill>
          <a:latin typeface="Montserrat" pitchFamily="2" charset="77"/>
          <a:ea typeface="+mn-ea"/>
          <a:cs typeface="+mn-cs"/>
        </a:defRPr>
      </a:lvl2pPr>
      <a:lvl3pPr marL="355591" indent="-266693" algn="l" defTabSz="914377" rtl="0" eaLnBrk="1" latinLnBrk="0" hangingPunct="1">
        <a:lnSpc>
          <a:spcPct val="100000"/>
        </a:lnSpc>
        <a:spcBef>
          <a:spcPts val="0"/>
        </a:spcBef>
        <a:spcAft>
          <a:spcPts val="651"/>
        </a:spcAft>
        <a:buSzPct val="120000"/>
        <a:buFontTx/>
        <a:buBlip>
          <a:blip r:embed="rId43"/>
        </a:buBlip>
        <a:tabLst/>
        <a:defRPr sz="1800" b="0" i="0" kern="1200">
          <a:solidFill>
            <a:schemeClr val="tx1"/>
          </a:solidFill>
          <a:latin typeface="Montserrat" pitchFamily="2" charset="77"/>
          <a:ea typeface="+mn-ea"/>
          <a:cs typeface="+mn-cs"/>
        </a:defRPr>
      </a:lvl3pPr>
      <a:lvl4pPr marL="355591" indent="-266693" algn="l" defTabSz="914377" rtl="0" eaLnBrk="1" latinLnBrk="0" hangingPunct="1">
        <a:lnSpc>
          <a:spcPct val="100000"/>
        </a:lnSpc>
        <a:spcBef>
          <a:spcPts val="0"/>
        </a:spcBef>
        <a:spcAft>
          <a:spcPts val="651"/>
        </a:spcAft>
        <a:buSzPct val="120000"/>
        <a:buFontTx/>
        <a:buBlip>
          <a:blip r:embed="rId43"/>
        </a:buBlip>
        <a:tabLst/>
        <a:defRPr sz="1800" b="0" kern="1200">
          <a:solidFill>
            <a:schemeClr val="tx1"/>
          </a:solidFill>
          <a:latin typeface="Montserrat" pitchFamily="2" charset="77"/>
          <a:ea typeface="+mn-ea"/>
          <a:cs typeface="+mn-cs"/>
        </a:defRPr>
      </a:lvl4pPr>
      <a:lvl5pPr marL="355591" indent="-266693" algn="l" defTabSz="914377" rtl="0" eaLnBrk="1" latinLnBrk="0" hangingPunct="1">
        <a:lnSpc>
          <a:spcPct val="100000"/>
        </a:lnSpc>
        <a:spcBef>
          <a:spcPts val="0"/>
        </a:spcBef>
        <a:spcAft>
          <a:spcPts val="651"/>
        </a:spcAft>
        <a:buSzPct val="125000"/>
        <a:buFontTx/>
        <a:buBlip>
          <a:blip r:embed="rId43"/>
        </a:buBlip>
        <a:tabLst/>
        <a:defRPr sz="1800" b="0" kern="1200">
          <a:solidFill>
            <a:schemeClr val="tx1"/>
          </a:solidFill>
          <a:latin typeface="Montserrat" pitchFamily="2" charset="77"/>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9">
          <p15:clr>
            <a:srgbClr val="F26B43"/>
          </p15:clr>
        </p15:guide>
        <p15:guide id="2" orient="horz" pos="4081">
          <p15:clr>
            <a:srgbClr val="F26B43"/>
          </p15:clr>
        </p15:guide>
        <p15:guide id="3" pos="237">
          <p15:clr>
            <a:srgbClr val="F26B43"/>
          </p15:clr>
        </p15:guide>
        <p15:guide id="4" pos="732">
          <p15:clr>
            <a:srgbClr val="F26B43"/>
          </p15:clr>
        </p15:guide>
        <p15:guide id="5" pos="851">
          <p15:clr>
            <a:srgbClr val="F26B43"/>
          </p15:clr>
        </p15:guide>
        <p15:guide id="6" pos="1345">
          <p15:clr>
            <a:srgbClr val="F26B43"/>
          </p15:clr>
        </p15:guide>
        <p15:guide id="7" pos="1460">
          <p15:clr>
            <a:srgbClr val="F26B43"/>
          </p15:clr>
        </p15:guide>
        <p15:guide id="8" pos="1955">
          <p15:clr>
            <a:srgbClr val="F26B43"/>
          </p15:clr>
        </p15:guide>
        <p15:guide id="9" pos="2069">
          <p15:clr>
            <a:srgbClr val="F26B43"/>
          </p15:clr>
        </p15:guide>
        <p15:guide id="10" pos="2564">
          <p15:clr>
            <a:srgbClr val="F26B43"/>
          </p15:clr>
        </p15:guide>
        <p15:guide id="11" pos="2683">
          <p15:clr>
            <a:srgbClr val="F26B43"/>
          </p15:clr>
        </p15:guide>
        <p15:guide id="12" pos="3173">
          <p15:clr>
            <a:srgbClr val="F26B43"/>
          </p15:clr>
        </p15:guide>
        <p15:guide id="13" pos="3288">
          <p15:clr>
            <a:srgbClr val="F26B43"/>
          </p15:clr>
        </p15:guide>
        <p15:guide id="14" pos="3783">
          <p15:clr>
            <a:srgbClr val="F26B43"/>
          </p15:clr>
        </p15:guide>
        <p15:guide id="15" pos="3897">
          <p15:clr>
            <a:srgbClr val="F26B43"/>
          </p15:clr>
        </p15:guide>
        <p15:guide id="16" pos="4392">
          <p15:clr>
            <a:srgbClr val="F26B43"/>
          </p15:clr>
        </p15:guide>
        <p15:guide id="17" pos="4507">
          <p15:clr>
            <a:srgbClr val="F26B43"/>
          </p15:clr>
        </p15:guide>
        <p15:guide id="18" pos="5001">
          <p15:clr>
            <a:srgbClr val="F26B43"/>
          </p15:clr>
        </p15:guide>
        <p15:guide id="19" pos="5115">
          <p15:clr>
            <a:srgbClr val="F26B43"/>
          </p15:clr>
        </p15:guide>
        <p15:guide id="20" pos="5611">
          <p15:clr>
            <a:srgbClr val="F26B43"/>
          </p15:clr>
        </p15:guide>
        <p15:guide id="21" pos="5725">
          <p15:clr>
            <a:srgbClr val="F26B43"/>
          </p15:clr>
        </p15:guide>
        <p15:guide id="22" pos="6220">
          <p15:clr>
            <a:srgbClr val="F26B43"/>
          </p15:clr>
        </p15:guide>
        <p15:guide id="23" pos="6335">
          <p15:clr>
            <a:srgbClr val="F26B43"/>
          </p15:clr>
        </p15:guide>
        <p15:guide id="24" pos="6829">
          <p15:clr>
            <a:srgbClr val="F26B43"/>
          </p15:clr>
        </p15:guide>
        <p15:guide id="25" pos="6943">
          <p15:clr>
            <a:srgbClr val="F26B43"/>
          </p15:clr>
        </p15:guide>
        <p15:guide id="26" pos="7439">
          <p15:clr>
            <a:srgbClr val="F26B43"/>
          </p15:clr>
        </p15:guide>
        <p15:guide id="27" pos="3840">
          <p15:clr>
            <a:srgbClr val="9FCC3B"/>
          </p15:clr>
        </p15:guide>
        <p15:guide id="28" orient="horz" pos="2160">
          <p15:clr>
            <a:srgbClr val="9FCC3B"/>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1FB68A7-A656-A348-AE42-02B5F30E1E55}"/>
              </a:ext>
            </a:extLst>
          </p:cNvPr>
          <p:cNvSpPr>
            <a:spLocks noGrp="1"/>
          </p:cNvSpPr>
          <p:nvPr>
            <p:ph type="title"/>
          </p:nvPr>
        </p:nvSpPr>
        <p:spPr>
          <a:xfrm>
            <a:off x="1212112" y="369218"/>
            <a:ext cx="10595713" cy="687615"/>
          </a:xfrm>
          <a:prstGeom prst="rect">
            <a:avLst/>
          </a:prstGeom>
        </p:spPr>
        <p:txBody>
          <a:bodyPr vert="horz" lIns="0" tIns="0" rIns="0" bIns="0" rtlCol="0" anchor="t" anchorCtr="0">
            <a:no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B623AAC1-38C0-EC41-AF66-7EC76ACCB83E}"/>
              </a:ext>
            </a:extLst>
          </p:cNvPr>
          <p:cNvSpPr>
            <a:spLocks noGrp="1"/>
          </p:cNvSpPr>
          <p:nvPr>
            <p:ph type="body" idx="1"/>
          </p:nvPr>
        </p:nvSpPr>
        <p:spPr>
          <a:xfrm>
            <a:off x="372210" y="1175414"/>
            <a:ext cx="11435615" cy="5303175"/>
          </a:xfrm>
          <a:prstGeom prst="rect">
            <a:avLst/>
          </a:prstGeom>
        </p:spPr>
        <p:txBody>
          <a:bodyPr vert="horz" lIns="0" tIns="0" rIns="0" bIns="0" rtlCol="0" anchor="t" anchorCtr="0">
            <a:noAutofit/>
          </a:bodyPr>
          <a:lstStyle/>
          <a:p>
            <a:pPr lvl="0"/>
            <a:r>
              <a:rPr lang="en-US"/>
              <a:t>Edit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98755" y="6584739"/>
            <a:ext cx="785483" cy="180000"/>
          </a:xfrm>
          <a:prstGeom prst="rect">
            <a:avLst/>
          </a:prstGeom>
        </p:spPr>
        <p:txBody>
          <a:bodyPr vert="horz" lIns="0" tIns="0" rIns="0" bIns="0" rtlCol="0" anchor="b" anchorCtr="0"/>
          <a:lstStyle>
            <a:lvl1pPr algn="r">
              <a:defRPr sz="1000" b="1" i="0">
                <a:solidFill>
                  <a:schemeClr val="bg1">
                    <a:lumMod val="50000"/>
                  </a:schemeClr>
                </a:solidFill>
                <a:latin typeface="Montserrat" pitchFamily="2" charset="77"/>
              </a:defRPr>
            </a:lvl1pPr>
          </a:lstStyle>
          <a:p>
            <a:fld id="{EF892D59-8F09-EF4B-AD6D-DA609442F868}" type="slidenum">
              <a:rPr lang="en-GB" smtClean="0"/>
              <a:pPr/>
              <a:t>‹#›</a:t>
            </a:fld>
            <a:endParaRPr lang="en-GB"/>
          </a:p>
        </p:txBody>
      </p:sp>
      <p:pic>
        <p:nvPicPr>
          <p:cNvPr id="6" name="Graphic 31">
            <a:extLst>
              <a:ext uri="{FF2B5EF4-FFF2-40B4-BE49-F238E27FC236}">
                <a16:creationId xmlns:a16="http://schemas.microsoft.com/office/drawing/2014/main" id="{AF93FCE7-DBB4-9F4D-BD6A-3D02A5FEEA26}"/>
              </a:ext>
            </a:extLst>
          </p:cNvPr>
          <p:cNvPicPr>
            <a:picLocks noChangeAspect="1"/>
          </p:cNvPicPr>
          <p:nvPr userDrawn="1"/>
        </p:nvPicPr>
        <p:blipFill>
          <a:blip r:embed="rId11" cstate="email">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857744936"/>
      </p:ext>
    </p:extLst>
  </p:cSld>
  <p:clrMap bg1="lt1" tx1="dk1" bg2="lt2" tx2="dk2" accent1="accent1" accent2="accent2" accent3="accent3" accent4="accent4" accent5="accent5" accent6="accent6" hlink="hlink" folHlink="folHlink"/>
  <p:sldLayoutIdLst>
    <p:sldLayoutId id="2147484204" r:id="rId1"/>
    <p:sldLayoutId id="2147484205" r:id="rId2"/>
    <p:sldLayoutId id="2147484206" r:id="rId3"/>
    <p:sldLayoutId id="2147484207" r:id="rId4"/>
    <p:sldLayoutId id="2147484208" r:id="rId5"/>
    <p:sldLayoutId id="2147484209" r:id="rId6"/>
    <p:sldLayoutId id="2147484210" r:id="rId7"/>
    <p:sldLayoutId id="2147484216" r:id="rId8"/>
    <p:sldLayoutId id="2147484217" r:id="rId9"/>
  </p:sldLayoutIdLst>
  <p:hf hdr="0" dt="0"/>
  <p:txStyles>
    <p:titleStyle>
      <a:lvl1pPr algn="l" defTabSz="914377" rtl="0" eaLnBrk="1" latinLnBrk="0" hangingPunct="1">
        <a:lnSpc>
          <a:spcPct val="100000"/>
        </a:lnSpc>
        <a:spcBef>
          <a:spcPct val="0"/>
        </a:spcBef>
        <a:buNone/>
        <a:defRPr sz="4000" b="0" i="0" kern="1200" cap="none" baseline="0">
          <a:solidFill>
            <a:schemeClr val="tx1"/>
          </a:solidFill>
          <a:latin typeface="Krana Fat B" panose="00000B00000000000000" pitchFamily="50" charset="0"/>
          <a:ea typeface="+mj-ea"/>
          <a:cs typeface="+mj-cs"/>
        </a:defRPr>
      </a:lvl1pPr>
    </p:titleStyle>
    <p:bodyStyle>
      <a:lvl1pPr marL="0" indent="0" algn="l" defTabSz="914377" rtl="0" eaLnBrk="1" latinLnBrk="0" hangingPunct="1">
        <a:lnSpc>
          <a:spcPct val="100000"/>
        </a:lnSpc>
        <a:spcBef>
          <a:spcPts val="0"/>
        </a:spcBef>
        <a:spcAft>
          <a:spcPts val="651"/>
        </a:spcAft>
        <a:buSzPct val="115000"/>
        <a:buFontTx/>
        <a:buNone/>
        <a:defRPr sz="1800" b="0" i="0" kern="1200">
          <a:solidFill>
            <a:schemeClr val="tx1"/>
          </a:solidFill>
          <a:latin typeface="Montserrat" pitchFamily="2" charset="77"/>
          <a:ea typeface="+mn-ea"/>
          <a:cs typeface="+mn-cs"/>
        </a:defRPr>
      </a:lvl1pPr>
      <a:lvl2pPr marL="355591" indent="-266693" algn="l" defTabSz="914377" rtl="0" eaLnBrk="1" latinLnBrk="0" hangingPunct="1">
        <a:lnSpc>
          <a:spcPct val="100000"/>
        </a:lnSpc>
        <a:spcBef>
          <a:spcPts val="0"/>
        </a:spcBef>
        <a:spcAft>
          <a:spcPts val="651"/>
        </a:spcAft>
        <a:buSzPct val="125000"/>
        <a:buFontTx/>
        <a:buBlip>
          <a:blip r:embed="rId13"/>
        </a:buBlip>
        <a:tabLst/>
        <a:defRPr sz="1800" b="0" kern="1200">
          <a:solidFill>
            <a:schemeClr val="tx1"/>
          </a:solidFill>
          <a:latin typeface="Montserrat" pitchFamily="2" charset="77"/>
          <a:ea typeface="+mn-ea"/>
          <a:cs typeface="+mn-cs"/>
        </a:defRPr>
      </a:lvl2pPr>
      <a:lvl3pPr marL="355591" indent="-266693" algn="l" defTabSz="914377" rtl="0" eaLnBrk="1" latinLnBrk="0" hangingPunct="1">
        <a:lnSpc>
          <a:spcPct val="100000"/>
        </a:lnSpc>
        <a:spcBef>
          <a:spcPts val="0"/>
        </a:spcBef>
        <a:spcAft>
          <a:spcPts val="651"/>
        </a:spcAft>
        <a:buSzPct val="120000"/>
        <a:buFontTx/>
        <a:buBlip>
          <a:blip r:embed="rId13"/>
        </a:buBlip>
        <a:tabLst/>
        <a:defRPr sz="1800" b="0" i="0" kern="1200">
          <a:solidFill>
            <a:schemeClr val="tx1"/>
          </a:solidFill>
          <a:latin typeface="Montserrat" pitchFamily="2" charset="77"/>
          <a:ea typeface="+mn-ea"/>
          <a:cs typeface="+mn-cs"/>
        </a:defRPr>
      </a:lvl3pPr>
      <a:lvl4pPr marL="355591" indent="-266693" algn="l" defTabSz="914377" rtl="0" eaLnBrk="1" latinLnBrk="0" hangingPunct="1">
        <a:lnSpc>
          <a:spcPct val="100000"/>
        </a:lnSpc>
        <a:spcBef>
          <a:spcPts val="0"/>
        </a:spcBef>
        <a:spcAft>
          <a:spcPts val="651"/>
        </a:spcAft>
        <a:buSzPct val="120000"/>
        <a:buFontTx/>
        <a:buBlip>
          <a:blip r:embed="rId13"/>
        </a:buBlip>
        <a:tabLst/>
        <a:defRPr sz="1800" b="0" kern="1200">
          <a:solidFill>
            <a:schemeClr val="tx1"/>
          </a:solidFill>
          <a:latin typeface="Montserrat" pitchFamily="2" charset="77"/>
          <a:ea typeface="+mn-ea"/>
          <a:cs typeface="+mn-cs"/>
        </a:defRPr>
      </a:lvl4pPr>
      <a:lvl5pPr marL="355591" indent="-266693" algn="l" defTabSz="914377" rtl="0" eaLnBrk="1" latinLnBrk="0" hangingPunct="1">
        <a:lnSpc>
          <a:spcPct val="100000"/>
        </a:lnSpc>
        <a:spcBef>
          <a:spcPts val="0"/>
        </a:spcBef>
        <a:spcAft>
          <a:spcPts val="651"/>
        </a:spcAft>
        <a:buSzPct val="125000"/>
        <a:buFontTx/>
        <a:buBlip>
          <a:blip r:embed="rId13"/>
        </a:buBlip>
        <a:tabLst/>
        <a:defRPr sz="1800" b="0" kern="1200">
          <a:solidFill>
            <a:schemeClr val="tx1"/>
          </a:solidFill>
          <a:latin typeface="Montserrat" pitchFamily="2" charset="77"/>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9">
          <p15:clr>
            <a:srgbClr val="F26B43"/>
          </p15:clr>
        </p15:guide>
        <p15:guide id="2" orient="horz" pos="4081">
          <p15:clr>
            <a:srgbClr val="F26B43"/>
          </p15:clr>
        </p15:guide>
        <p15:guide id="3" pos="237">
          <p15:clr>
            <a:srgbClr val="F26B43"/>
          </p15:clr>
        </p15:guide>
        <p15:guide id="4" pos="732">
          <p15:clr>
            <a:srgbClr val="F26B43"/>
          </p15:clr>
        </p15:guide>
        <p15:guide id="5" pos="851">
          <p15:clr>
            <a:srgbClr val="F26B43"/>
          </p15:clr>
        </p15:guide>
        <p15:guide id="6" pos="1345">
          <p15:clr>
            <a:srgbClr val="F26B43"/>
          </p15:clr>
        </p15:guide>
        <p15:guide id="7" pos="1460">
          <p15:clr>
            <a:srgbClr val="F26B43"/>
          </p15:clr>
        </p15:guide>
        <p15:guide id="8" pos="1955">
          <p15:clr>
            <a:srgbClr val="F26B43"/>
          </p15:clr>
        </p15:guide>
        <p15:guide id="9" pos="2069">
          <p15:clr>
            <a:srgbClr val="F26B43"/>
          </p15:clr>
        </p15:guide>
        <p15:guide id="10" pos="2564">
          <p15:clr>
            <a:srgbClr val="F26B43"/>
          </p15:clr>
        </p15:guide>
        <p15:guide id="11" pos="2683">
          <p15:clr>
            <a:srgbClr val="F26B43"/>
          </p15:clr>
        </p15:guide>
        <p15:guide id="12" pos="3173">
          <p15:clr>
            <a:srgbClr val="F26B43"/>
          </p15:clr>
        </p15:guide>
        <p15:guide id="13" pos="3288">
          <p15:clr>
            <a:srgbClr val="F26B43"/>
          </p15:clr>
        </p15:guide>
        <p15:guide id="14" pos="3783">
          <p15:clr>
            <a:srgbClr val="F26B43"/>
          </p15:clr>
        </p15:guide>
        <p15:guide id="15" pos="3897">
          <p15:clr>
            <a:srgbClr val="F26B43"/>
          </p15:clr>
        </p15:guide>
        <p15:guide id="16" pos="4392">
          <p15:clr>
            <a:srgbClr val="F26B43"/>
          </p15:clr>
        </p15:guide>
        <p15:guide id="17" pos="4507">
          <p15:clr>
            <a:srgbClr val="F26B43"/>
          </p15:clr>
        </p15:guide>
        <p15:guide id="18" pos="5001">
          <p15:clr>
            <a:srgbClr val="F26B43"/>
          </p15:clr>
        </p15:guide>
        <p15:guide id="19" pos="5115">
          <p15:clr>
            <a:srgbClr val="F26B43"/>
          </p15:clr>
        </p15:guide>
        <p15:guide id="20" pos="5611">
          <p15:clr>
            <a:srgbClr val="F26B43"/>
          </p15:clr>
        </p15:guide>
        <p15:guide id="21" pos="5725">
          <p15:clr>
            <a:srgbClr val="F26B43"/>
          </p15:clr>
        </p15:guide>
        <p15:guide id="22" pos="6220">
          <p15:clr>
            <a:srgbClr val="F26B43"/>
          </p15:clr>
        </p15:guide>
        <p15:guide id="23" pos="6335">
          <p15:clr>
            <a:srgbClr val="F26B43"/>
          </p15:clr>
        </p15:guide>
        <p15:guide id="24" pos="6829">
          <p15:clr>
            <a:srgbClr val="F26B43"/>
          </p15:clr>
        </p15:guide>
        <p15:guide id="25" pos="6943">
          <p15:clr>
            <a:srgbClr val="F26B43"/>
          </p15:clr>
        </p15:guide>
        <p15:guide id="26" pos="7439">
          <p15:clr>
            <a:srgbClr val="F26B43"/>
          </p15:clr>
        </p15:guide>
        <p15:guide id="27" pos="3840">
          <p15:clr>
            <a:srgbClr val="9FCC3B"/>
          </p15:clr>
        </p15:guide>
        <p15:guide id="28" orient="horz" pos="2160">
          <p15:clr>
            <a:srgbClr val="9FCC3B"/>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4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pPr algn="ctr" defTabSz="762000"/>
            <a:endParaRPr lang="en-GB" sz="3600" b="1" baseline="30000">
              <a:cs typeface="Arial" charset="0"/>
            </a:endParaRPr>
          </a:p>
          <a:p>
            <a:endParaRPr lang="en-GB" sz="3200"/>
          </a:p>
          <a:p>
            <a:endParaRPr lang="en-GB" sz="1400"/>
          </a:p>
        </p:txBody>
      </p:sp>
      <p:sp>
        <p:nvSpPr>
          <p:cNvPr id="3" name="Title 2"/>
          <p:cNvSpPr>
            <a:spLocks noGrp="1"/>
          </p:cNvSpPr>
          <p:nvPr>
            <p:ph type="ctrTitle"/>
          </p:nvPr>
        </p:nvSpPr>
        <p:spPr/>
        <p:txBody>
          <a:bodyPr/>
          <a:lstStyle/>
          <a:p>
            <a:r>
              <a:rPr lang="en" dirty="0"/>
              <a:t>forking</a:t>
            </a:r>
            <a:endParaRPr lang="en-GB" dirty="0">
              <a:latin typeface="+mj-lt"/>
            </a:endParaRPr>
          </a:p>
        </p:txBody>
      </p:sp>
      <p:sp>
        <p:nvSpPr>
          <p:cNvPr id="5" name="Content Placeholder 2"/>
          <p:cNvSpPr txBox="1">
            <a:spLocks/>
          </p:cNvSpPr>
          <p:nvPr/>
        </p:nvSpPr>
        <p:spPr>
          <a:xfrm>
            <a:off x="385299" y="5768975"/>
            <a:ext cx="5627171" cy="705846"/>
          </a:xfrm>
          <a:prstGeom prst="rect">
            <a:avLst/>
          </a:prstGeom>
        </p:spPr>
        <p:txBody>
          <a:bodyPr/>
          <a:lstStyle>
            <a:lvl1pPr marL="0" indent="0" algn="l" defTabSz="914400" rtl="0" eaLnBrk="1" latinLnBrk="0" hangingPunct="1">
              <a:lnSpc>
                <a:spcPct val="100000"/>
              </a:lnSpc>
              <a:spcBef>
                <a:spcPts val="0"/>
              </a:spcBef>
              <a:spcAft>
                <a:spcPts val="650"/>
              </a:spcAft>
              <a:buSzPct val="115000"/>
              <a:buFontTx/>
              <a:buNone/>
              <a:defRPr sz="1800" b="0" i="0" kern="1200">
                <a:solidFill>
                  <a:schemeClr val="tx1"/>
                </a:solidFill>
                <a:latin typeface="Montserrat" pitchFamily="2" charset="77"/>
                <a:ea typeface="+mn-ea"/>
                <a:cs typeface="+mn-cs"/>
              </a:defRPr>
            </a:lvl1pPr>
            <a:lvl2pPr marL="355600" indent="-266700" algn="l" defTabSz="914400" rtl="0" eaLnBrk="1" latinLnBrk="0" hangingPunct="1">
              <a:lnSpc>
                <a:spcPct val="100000"/>
              </a:lnSpc>
              <a:spcBef>
                <a:spcPts val="0"/>
              </a:spcBef>
              <a:spcAft>
                <a:spcPts val="650"/>
              </a:spcAft>
              <a:buSzPct val="125000"/>
              <a:buFontTx/>
              <a:buBlip>
                <a:blip r:embed="rId3"/>
              </a:buBlip>
              <a:tabLst/>
              <a:defRPr sz="1800" b="0" kern="1200">
                <a:solidFill>
                  <a:schemeClr val="tx1"/>
                </a:solidFill>
                <a:latin typeface="Montserrat" pitchFamily="2" charset="77"/>
                <a:ea typeface="+mn-ea"/>
                <a:cs typeface="+mn-cs"/>
              </a:defRPr>
            </a:lvl2pPr>
            <a:lvl3pPr marL="355600" indent="-266700" algn="l" defTabSz="914400" rtl="0" eaLnBrk="1" latinLnBrk="0" hangingPunct="1">
              <a:lnSpc>
                <a:spcPct val="100000"/>
              </a:lnSpc>
              <a:spcBef>
                <a:spcPts val="0"/>
              </a:spcBef>
              <a:spcAft>
                <a:spcPts val="650"/>
              </a:spcAft>
              <a:buSzPct val="120000"/>
              <a:buFontTx/>
              <a:buBlip>
                <a:blip r:embed="rId3"/>
              </a:buBlip>
              <a:tabLst/>
              <a:defRPr sz="1800" b="0" i="0" kern="1200">
                <a:solidFill>
                  <a:schemeClr val="tx1"/>
                </a:solidFill>
                <a:latin typeface="Montserrat" pitchFamily="2" charset="77"/>
                <a:ea typeface="+mn-ea"/>
                <a:cs typeface="+mn-cs"/>
              </a:defRPr>
            </a:lvl3pPr>
            <a:lvl4pPr marL="355600" indent="-266700" algn="l" defTabSz="914400" rtl="0" eaLnBrk="1" latinLnBrk="0" hangingPunct="1">
              <a:lnSpc>
                <a:spcPct val="100000"/>
              </a:lnSpc>
              <a:spcBef>
                <a:spcPts val="0"/>
              </a:spcBef>
              <a:spcAft>
                <a:spcPts val="650"/>
              </a:spcAft>
              <a:buSzPct val="120000"/>
              <a:buFontTx/>
              <a:buBlip>
                <a:blip r:embed="rId3"/>
              </a:buBlip>
              <a:tabLst/>
              <a:defRPr sz="1800" b="0" kern="1200">
                <a:solidFill>
                  <a:schemeClr val="tx1"/>
                </a:solidFill>
                <a:latin typeface="Montserrat" pitchFamily="2" charset="77"/>
                <a:ea typeface="+mn-ea"/>
                <a:cs typeface="+mn-cs"/>
              </a:defRPr>
            </a:lvl4pPr>
            <a:lvl5pPr marL="355600" indent="-266700" algn="l" defTabSz="914400" rtl="0" eaLnBrk="1" latinLnBrk="0" hangingPunct="1">
              <a:lnSpc>
                <a:spcPct val="100000"/>
              </a:lnSpc>
              <a:spcBef>
                <a:spcPts val="0"/>
              </a:spcBef>
              <a:spcAft>
                <a:spcPts val="650"/>
              </a:spcAft>
              <a:buSzPct val="125000"/>
              <a:buFontTx/>
              <a:buBlip>
                <a:blip r:embed="rId3"/>
              </a:buBlip>
              <a:tabLst/>
              <a:defRPr sz="1800" b="0" kern="1200">
                <a:solidFill>
                  <a:schemeClr val="tx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sz="1400"/>
          </a:p>
        </p:txBody>
      </p:sp>
    </p:spTree>
    <p:extLst>
      <p:ext uri="{BB962C8B-B14F-4D97-AF65-F5344CB8AC3E}">
        <p14:creationId xmlns:p14="http://schemas.microsoft.com/office/powerpoint/2010/main" val="11126002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28BFD558-7C1A-3A4A-8CE5-9F2C19E807EE}"/>
              </a:ext>
            </a:extLst>
          </p:cNvPr>
          <p:cNvSpPr>
            <a:spLocks noGrp="1"/>
          </p:cNvSpPr>
          <p:nvPr>
            <p:ph type="body" sz="quarter" idx="15"/>
          </p:nvPr>
        </p:nvSpPr>
        <p:spPr/>
        <p:txBody>
          <a:bodyPr/>
          <a:lstStyle/>
          <a:p>
            <a:pPr marL="399600" indent="-342900">
              <a:buSzPct val="125000"/>
              <a:buFont typeface="Arial" panose="020B0604020202020204" pitchFamily="34" charset="0"/>
              <a:buChar char="•"/>
            </a:pPr>
            <a:r>
              <a:rPr lang="en-GB" sz="2000" dirty="0">
                <a:solidFill>
                  <a:schemeClr val="dk1"/>
                </a:solidFill>
                <a:latin typeface="Montserrat"/>
                <a:ea typeface="Montserrat"/>
                <a:cs typeface="Montserrat"/>
                <a:sym typeface="Montserrat"/>
              </a:rPr>
              <a:t>Forking is ultimately creating a copy of an </a:t>
            </a:r>
            <a:br>
              <a:rPr lang="en-GB" sz="2000" dirty="0">
                <a:solidFill>
                  <a:schemeClr val="dk1"/>
                </a:solidFill>
                <a:latin typeface="Montserrat"/>
                <a:ea typeface="Montserrat"/>
                <a:cs typeface="Montserrat"/>
                <a:sym typeface="Montserrat"/>
              </a:rPr>
            </a:br>
            <a:r>
              <a:rPr lang="en-GB" sz="2000" dirty="0">
                <a:solidFill>
                  <a:schemeClr val="dk1"/>
                </a:solidFill>
                <a:latin typeface="Montserrat"/>
                <a:ea typeface="Montserrat"/>
                <a:cs typeface="Montserrat"/>
                <a:sym typeface="Montserrat"/>
              </a:rPr>
              <a:t>existing repository under your account</a:t>
            </a:r>
          </a:p>
          <a:p>
            <a:pPr marL="399600" indent="-342900">
              <a:spcBef>
                <a:spcPts val="1000"/>
              </a:spcBef>
              <a:spcAft>
                <a:spcPts val="1000"/>
              </a:spcAft>
              <a:buClr>
                <a:schemeClr val="dk1"/>
              </a:buClr>
              <a:buSzPct val="125000"/>
              <a:buFont typeface="Arial" panose="020B0604020202020204" pitchFamily="34" charset="0"/>
              <a:buChar char="•"/>
            </a:pPr>
            <a:r>
              <a:rPr lang="en-GB" sz="2000" dirty="0">
                <a:solidFill>
                  <a:schemeClr val="dk1"/>
                </a:solidFill>
                <a:latin typeface="Montserrat"/>
                <a:ea typeface="Montserrat"/>
                <a:cs typeface="Montserrat"/>
                <a:sym typeface="Montserrat"/>
              </a:rPr>
              <a:t>You can experiment with the existing code base without the fear of breaking the project</a:t>
            </a:r>
            <a:endParaRPr lang="en-GB" sz="2000" dirty="0">
              <a:solidFill>
                <a:schemeClr val="dk1"/>
              </a:solidFill>
              <a:latin typeface="Montserrat"/>
              <a:ea typeface="Montserrat"/>
              <a:cs typeface="Montserrat"/>
            </a:endParaRPr>
          </a:p>
        </p:txBody>
      </p:sp>
      <p:sp>
        <p:nvSpPr>
          <p:cNvPr id="3" name="Slide Number Placeholder 2">
            <a:extLst>
              <a:ext uri="{FF2B5EF4-FFF2-40B4-BE49-F238E27FC236}">
                <a16:creationId xmlns:a16="http://schemas.microsoft.com/office/drawing/2014/main" id="{5BB999F5-B4DA-B945-9729-AF75695806C2}"/>
              </a:ext>
            </a:extLst>
          </p:cNvPr>
          <p:cNvSpPr>
            <a:spLocks noGrp="1"/>
          </p:cNvSpPr>
          <p:nvPr>
            <p:ph type="sldNum" sz="quarter" idx="4"/>
          </p:nvPr>
        </p:nvSpPr>
        <p:spPr/>
        <p:txBody>
          <a:bodyPr/>
          <a:lstStyle/>
          <a:p>
            <a:fld id="{EF892D59-8F09-EF4B-AD6D-DA609442F868}" type="slidenum">
              <a:rPr lang="en-GB" smtClean="0"/>
              <a:pPr/>
              <a:t>2</a:t>
            </a:fld>
            <a:endParaRPr lang="en-GB"/>
          </a:p>
        </p:txBody>
      </p:sp>
      <p:sp>
        <p:nvSpPr>
          <p:cNvPr id="8" name="Text Placeholder 7">
            <a:extLst>
              <a:ext uri="{FF2B5EF4-FFF2-40B4-BE49-F238E27FC236}">
                <a16:creationId xmlns:a16="http://schemas.microsoft.com/office/drawing/2014/main" id="{AAF02E37-03DE-714A-B93D-34F9AE64C22B}"/>
              </a:ext>
            </a:extLst>
          </p:cNvPr>
          <p:cNvSpPr>
            <a:spLocks noGrp="1"/>
          </p:cNvSpPr>
          <p:nvPr>
            <p:ph type="body" sz="quarter" idx="10"/>
          </p:nvPr>
        </p:nvSpPr>
        <p:spPr/>
        <p:txBody>
          <a:bodyPr/>
          <a:lstStyle/>
          <a:p>
            <a:r>
              <a:rPr lang="en-GB" dirty="0"/>
              <a:t>W</a:t>
            </a:r>
            <a:r>
              <a:rPr lang="en" dirty="0"/>
              <a:t>hat is forking</a:t>
            </a:r>
            <a:endParaRPr lang="en-US" dirty="0"/>
          </a:p>
        </p:txBody>
      </p:sp>
    </p:spTree>
    <p:extLst>
      <p:ext uri="{BB962C8B-B14F-4D97-AF65-F5344CB8AC3E}">
        <p14:creationId xmlns:p14="http://schemas.microsoft.com/office/powerpoint/2010/main" val="11163850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6BEDCC5-97D5-B244-8529-D4408D487DCD}"/>
              </a:ext>
            </a:extLst>
          </p:cNvPr>
          <p:cNvSpPr>
            <a:spLocks noGrp="1"/>
          </p:cNvSpPr>
          <p:nvPr>
            <p:ph type="sldNum" sz="quarter" idx="4"/>
          </p:nvPr>
        </p:nvSpPr>
        <p:spPr/>
        <p:txBody>
          <a:bodyPr/>
          <a:lstStyle/>
          <a:p>
            <a:fld id="{EF892D59-8F09-EF4B-AD6D-DA609442F868}" type="slidenum">
              <a:rPr lang="en-GB" smtClean="0"/>
              <a:pPr/>
              <a:t>3</a:t>
            </a:fld>
            <a:endParaRPr lang="en-GB"/>
          </a:p>
        </p:txBody>
      </p:sp>
      <p:sp>
        <p:nvSpPr>
          <p:cNvPr id="10" name="Text Placeholder 9">
            <a:extLst>
              <a:ext uri="{FF2B5EF4-FFF2-40B4-BE49-F238E27FC236}">
                <a16:creationId xmlns:a16="http://schemas.microsoft.com/office/drawing/2014/main" id="{7AC9BA59-C940-834F-A46E-50A0AFA081E1}"/>
              </a:ext>
            </a:extLst>
          </p:cNvPr>
          <p:cNvSpPr>
            <a:spLocks noGrp="1"/>
          </p:cNvSpPr>
          <p:nvPr>
            <p:ph type="body" sz="quarter" idx="10"/>
          </p:nvPr>
        </p:nvSpPr>
        <p:spPr/>
        <p:txBody>
          <a:bodyPr/>
          <a:lstStyle/>
          <a:p>
            <a:r>
              <a:rPr lang="en-GB" dirty="0">
                <a:latin typeface="+mj-lt"/>
                <a:ea typeface="Montserrat"/>
                <a:cs typeface="Montserrat"/>
                <a:sym typeface="Montserrat"/>
              </a:rPr>
              <a:t>Proposing</a:t>
            </a:r>
            <a:r>
              <a:rPr lang="en-GB" b="1" dirty="0">
                <a:latin typeface="+mj-lt"/>
                <a:ea typeface="Montserrat"/>
                <a:cs typeface="Montserrat"/>
                <a:sym typeface="Montserrat"/>
              </a:rPr>
              <a:t> a change</a:t>
            </a:r>
            <a:endParaRPr lang="en-US" dirty="0">
              <a:latin typeface="+mj-lt"/>
            </a:endParaRPr>
          </a:p>
        </p:txBody>
      </p:sp>
      <p:sp>
        <p:nvSpPr>
          <p:cNvPr id="11" name="Text Placeholder 10">
            <a:extLst>
              <a:ext uri="{FF2B5EF4-FFF2-40B4-BE49-F238E27FC236}">
                <a16:creationId xmlns:a16="http://schemas.microsoft.com/office/drawing/2014/main" id="{443E2670-68E3-E14B-9442-1953C91D322A}"/>
              </a:ext>
            </a:extLst>
          </p:cNvPr>
          <p:cNvSpPr>
            <a:spLocks noGrp="1"/>
          </p:cNvSpPr>
          <p:nvPr>
            <p:ph type="body" sz="quarter" idx="11"/>
          </p:nvPr>
        </p:nvSpPr>
        <p:spPr/>
        <p:txBody>
          <a:bodyPr/>
          <a:lstStyle/>
          <a:p>
            <a:pPr lvl="0">
              <a:spcAft>
                <a:spcPts val="0"/>
              </a:spcAft>
            </a:pPr>
            <a:r>
              <a:rPr lang="en-GB" dirty="0">
                <a:solidFill>
                  <a:schemeClr val="dk1"/>
                </a:solidFill>
                <a:latin typeface="Montserrat"/>
                <a:ea typeface="Montserrat"/>
                <a:cs typeface="Montserrat"/>
                <a:sym typeface="Montserrat"/>
              </a:rPr>
              <a:t>Imagine you’re using someone's project and you find </a:t>
            </a:r>
            <a:br>
              <a:rPr lang="en-GB" dirty="0">
                <a:solidFill>
                  <a:schemeClr val="dk1"/>
                </a:solidFill>
                <a:latin typeface="Montserrat"/>
                <a:ea typeface="Montserrat"/>
                <a:cs typeface="Montserrat"/>
                <a:sym typeface="Montserrat"/>
              </a:rPr>
            </a:br>
            <a:r>
              <a:rPr lang="en-GB" dirty="0">
                <a:solidFill>
                  <a:schemeClr val="dk1"/>
                </a:solidFill>
                <a:latin typeface="Montserrat"/>
                <a:ea typeface="Montserrat"/>
                <a:cs typeface="Montserrat"/>
                <a:sym typeface="Montserrat"/>
              </a:rPr>
              <a:t>a bug.</a:t>
            </a:r>
          </a:p>
          <a:p>
            <a:pPr lvl="0">
              <a:spcAft>
                <a:spcPts val="0"/>
              </a:spcAft>
            </a:pPr>
            <a:endParaRPr lang="en-GB" dirty="0">
              <a:solidFill>
                <a:schemeClr val="dk1"/>
              </a:solidFill>
              <a:latin typeface="Montserrat"/>
              <a:ea typeface="Montserrat"/>
              <a:cs typeface="Montserrat"/>
              <a:sym typeface="Montserrat"/>
            </a:endParaRPr>
          </a:p>
          <a:p>
            <a:pPr marL="399600" lvl="0" indent="-304800">
              <a:spcBef>
                <a:spcPts val="1000"/>
              </a:spcBef>
              <a:spcAft>
                <a:spcPts val="0"/>
              </a:spcAft>
              <a:buClr>
                <a:schemeClr val="dk1"/>
              </a:buClr>
              <a:buSzPct val="100000"/>
              <a:buFont typeface="Montserrat"/>
              <a:buAutoNum type="arabicPeriod"/>
            </a:pPr>
            <a:r>
              <a:rPr lang="en-GB" dirty="0">
                <a:solidFill>
                  <a:schemeClr val="dk1"/>
                </a:solidFill>
                <a:latin typeface="Montserrat"/>
                <a:ea typeface="Montserrat"/>
                <a:cs typeface="Montserrat"/>
                <a:sym typeface="Montserrat"/>
              </a:rPr>
              <a:t>Fork the repository</a:t>
            </a:r>
          </a:p>
          <a:p>
            <a:pPr marL="399600" lvl="0" indent="-304800">
              <a:spcBef>
                <a:spcPts val="1000"/>
              </a:spcBef>
              <a:spcAft>
                <a:spcPts val="0"/>
              </a:spcAft>
              <a:buClr>
                <a:schemeClr val="dk1"/>
              </a:buClr>
              <a:buSzPct val="100000"/>
              <a:buFont typeface="Montserrat"/>
              <a:buAutoNum type="arabicPeriod"/>
            </a:pPr>
            <a:r>
              <a:rPr lang="en-GB" dirty="0">
                <a:solidFill>
                  <a:schemeClr val="dk1"/>
                </a:solidFill>
                <a:latin typeface="Montserrat"/>
                <a:ea typeface="Montserrat"/>
                <a:cs typeface="Montserrat"/>
                <a:sym typeface="Montserrat"/>
              </a:rPr>
              <a:t>Create a new branch</a:t>
            </a:r>
          </a:p>
          <a:p>
            <a:pPr marL="399600" lvl="0" indent="-304800">
              <a:spcBef>
                <a:spcPts val="1000"/>
              </a:spcBef>
              <a:spcAft>
                <a:spcPts val="0"/>
              </a:spcAft>
              <a:buClr>
                <a:schemeClr val="dk1"/>
              </a:buClr>
              <a:buSzPct val="100000"/>
              <a:buFont typeface="Montserrat"/>
              <a:buAutoNum type="arabicPeriod"/>
            </a:pPr>
            <a:r>
              <a:rPr lang="en-GB" dirty="0">
                <a:solidFill>
                  <a:schemeClr val="dk1"/>
                </a:solidFill>
                <a:latin typeface="Montserrat"/>
                <a:ea typeface="Montserrat"/>
                <a:cs typeface="Montserrat"/>
                <a:sym typeface="Montserrat"/>
              </a:rPr>
              <a:t>Fix the issue</a:t>
            </a:r>
          </a:p>
          <a:p>
            <a:pPr marL="399600" lvl="0" indent="-304800">
              <a:spcBef>
                <a:spcPts val="1000"/>
              </a:spcBef>
              <a:spcAft>
                <a:spcPts val="0"/>
              </a:spcAft>
              <a:buClr>
                <a:schemeClr val="dk1"/>
              </a:buClr>
              <a:buSzPct val="100000"/>
              <a:buFont typeface="Montserrat"/>
              <a:buAutoNum type="arabicPeriod"/>
            </a:pPr>
            <a:r>
              <a:rPr lang="en-GB" dirty="0">
                <a:solidFill>
                  <a:schemeClr val="dk1"/>
                </a:solidFill>
                <a:latin typeface="Montserrat"/>
                <a:ea typeface="Montserrat"/>
                <a:cs typeface="Montserrat"/>
                <a:sym typeface="Montserrat"/>
              </a:rPr>
              <a:t>Submit a pull request to the owner of the </a:t>
            </a:r>
            <a:br>
              <a:rPr lang="en-GB" dirty="0">
                <a:solidFill>
                  <a:schemeClr val="dk1"/>
                </a:solidFill>
                <a:latin typeface="Montserrat"/>
                <a:ea typeface="Montserrat"/>
                <a:cs typeface="Montserrat"/>
                <a:sym typeface="Montserrat"/>
              </a:rPr>
            </a:br>
            <a:r>
              <a:rPr lang="en-GB" dirty="0">
                <a:solidFill>
                  <a:schemeClr val="dk1"/>
                </a:solidFill>
                <a:latin typeface="Montserrat"/>
                <a:ea typeface="Montserrat"/>
                <a:cs typeface="Montserrat"/>
                <a:sym typeface="Montserrat"/>
              </a:rPr>
              <a:t>original project</a:t>
            </a:r>
          </a:p>
          <a:p>
            <a:pPr marL="152400" lvl="0">
              <a:spcBef>
                <a:spcPts val="1000"/>
              </a:spcBef>
              <a:spcAft>
                <a:spcPts val="0"/>
              </a:spcAft>
              <a:buClr>
                <a:schemeClr val="dk1"/>
              </a:buClr>
              <a:buSzPct val="100000"/>
            </a:pPr>
            <a:endParaRPr lang="en-GB" dirty="0">
              <a:solidFill>
                <a:schemeClr val="dk1"/>
              </a:solidFill>
              <a:latin typeface="Montserrat"/>
              <a:ea typeface="Montserrat"/>
              <a:cs typeface="Montserrat"/>
              <a:sym typeface="Montserrat"/>
            </a:endParaRPr>
          </a:p>
          <a:p>
            <a:pPr lvl="0">
              <a:spcBef>
                <a:spcPts val="1000"/>
              </a:spcBef>
              <a:spcAft>
                <a:spcPts val="1000"/>
              </a:spcAft>
              <a:buClr>
                <a:schemeClr val="dk1"/>
              </a:buClr>
              <a:buSzPts val="1100"/>
            </a:pPr>
            <a:r>
              <a:rPr lang="en-GB" dirty="0">
                <a:solidFill>
                  <a:schemeClr val="dk1"/>
                </a:solidFill>
                <a:latin typeface="Montserrat"/>
                <a:ea typeface="Montserrat"/>
                <a:cs typeface="Montserrat"/>
                <a:sym typeface="Montserrat"/>
              </a:rPr>
              <a:t>If the owner approves your fix, your work should then be merged into the original repository.</a:t>
            </a:r>
          </a:p>
          <a:p>
            <a:endParaRPr lang="en-US" dirty="0"/>
          </a:p>
        </p:txBody>
      </p:sp>
    </p:spTree>
    <p:extLst>
      <p:ext uri="{BB962C8B-B14F-4D97-AF65-F5344CB8AC3E}">
        <p14:creationId xmlns:p14="http://schemas.microsoft.com/office/powerpoint/2010/main" val="23528435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89DA39E-3282-B646-8E8A-2A536BD8E984}"/>
              </a:ext>
            </a:extLst>
          </p:cNvPr>
          <p:cNvSpPr>
            <a:spLocks noGrp="1"/>
          </p:cNvSpPr>
          <p:nvPr>
            <p:ph type="sldNum" sz="quarter" idx="4"/>
          </p:nvPr>
        </p:nvSpPr>
        <p:spPr/>
        <p:txBody>
          <a:bodyPr/>
          <a:lstStyle/>
          <a:p>
            <a:fld id="{EF892D59-8F09-EF4B-AD6D-DA609442F868}" type="slidenum">
              <a:rPr lang="en-GB" smtClean="0"/>
              <a:pPr/>
              <a:t>4</a:t>
            </a:fld>
            <a:endParaRPr lang="en-GB"/>
          </a:p>
        </p:txBody>
      </p:sp>
      <p:sp>
        <p:nvSpPr>
          <p:cNvPr id="5" name="Text Placeholder 4">
            <a:extLst>
              <a:ext uri="{FF2B5EF4-FFF2-40B4-BE49-F238E27FC236}">
                <a16:creationId xmlns:a16="http://schemas.microsoft.com/office/drawing/2014/main" id="{D269D98B-1C3D-AE4C-9922-37B3763BB245}"/>
              </a:ext>
            </a:extLst>
          </p:cNvPr>
          <p:cNvSpPr>
            <a:spLocks noGrp="1"/>
          </p:cNvSpPr>
          <p:nvPr>
            <p:ph type="body" sz="quarter" idx="10"/>
          </p:nvPr>
        </p:nvSpPr>
        <p:spPr/>
        <p:txBody>
          <a:bodyPr/>
          <a:lstStyle/>
          <a:p>
            <a:r>
              <a:rPr lang="en-GB" dirty="0">
                <a:latin typeface="+mj-lt"/>
                <a:ea typeface="Montserrat"/>
                <a:cs typeface="Montserrat"/>
                <a:sym typeface="Montserrat"/>
              </a:rPr>
              <a:t>Your idea</a:t>
            </a:r>
            <a:endParaRPr lang="en-US" dirty="0">
              <a:latin typeface="+mj-lt"/>
            </a:endParaRPr>
          </a:p>
        </p:txBody>
      </p:sp>
      <p:sp>
        <p:nvSpPr>
          <p:cNvPr id="6" name="Text Placeholder 5">
            <a:extLst>
              <a:ext uri="{FF2B5EF4-FFF2-40B4-BE49-F238E27FC236}">
                <a16:creationId xmlns:a16="http://schemas.microsoft.com/office/drawing/2014/main" id="{2E9B3C6F-7E91-B74F-93E0-8A59C8A4E7E3}"/>
              </a:ext>
            </a:extLst>
          </p:cNvPr>
          <p:cNvSpPr>
            <a:spLocks noGrp="1"/>
          </p:cNvSpPr>
          <p:nvPr>
            <p:ph type="body" sz="quarter" idx="11"/>
          </p:nvPr>
        </p:nvSpPr>
        <p:spPr/>
        <p:txBody>
          <a:bodyPr/>
          <a:lstStyle/>
          <a:p>
            <a:r>
              <a:rPr lang="en-GB" dirty="0">
                <a:solidFill>
                  <a:schemeClr val="dk1"/>
                </a:solidFill>
                <a:latin typeface="Montserrat"/>
                <a:ea typeface="Montserrat"/>
                <a:cs typeface="Montserrat"/>
                <a:sym typeface="Montserrat"/>
              </a:rPr>
              <a:t>If a project is under public license, that allows you to freely use it. You could use the project as a starting point for your own project.</a:t>
            </a:r>
          </a:p>
          <a:p>
            <a:pPr lvl="0">
              <a:spcBef>
                <a:spcPts val="1000"/>
              </a:spcBef>
              <a:spcAft>
                <a:spcPts val="1000"/>
              </a:spcAft>
              <a:buClr>
                <a:schemeClr val="dk1"/>
              </a:buClr>
              <a:buSzPts val="1100"/>
            </a:pPr>
            <a:r>
              <a:rPr lang="en-GB" dirty="0">
                <a:solidFill>
                  <a:schemeClr val="dk1"/>
                </a:solidFill>
                <a:latin typeface="Montserrat"/>
                <a:ea typeface="Montserrat"/>
                <a:cs typeface="Montserrat"/>
                <a:sym typeface="Montserrat"/>
              </a:rPr>
              <a:t>For example, if you found a web application that you liked, and it was under public license, you could fork the project and add any additional functionality. This would then be yours to freely use or distribute.</a:t>
            </a:r>
          </a:p>
          <a:p>
            <a:endParaRPr lang="en-US" dirty="0"/>
          </a:p>
        </p:txBody>
      </p:sp>
    </p:spTree>
    <p:extLst>
      <p:ext uri="{BB962C8B-B14F-4D97-AF65-F5344CB8AC3E}">
        <p14:creationId xmlns:p14="http://schemas.microsoft.com/office/powerpoint/2010/main" val="197269878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2" val="861ba5a240904b86632099fc56e12dead204a13"/>
</p:tagLst>
</file>

<file path=ppt/theme/theme1.xml><?xml version="1.0" encoding="utf-8"?>
<a:theme xmlns:a="http://schemas.openxmlformats.org/drawingml/2006/main" name="Master_Primary_Colors">
  <a:themeElements>
    <a:clrScheme name="QA Branding Custom Colour Set">
      <a:dk1>
        <a:srgbClr val="004050"/>
      </a:dk1>
      <a:lt1>
        <a:srgbClr val="FFFFFF"/>
      </a:lt1>
      <a:dk2>
        <a:srgbClr val="00EDB5"/>
      </a:dk2>
      <a:lt2>
        <a:srgbClr val="FFFFFF"/>
      </a:lt2>
      <a:accent1>
        <a:srgbClr val="004050"/>
      </a:accent1>
      <a:accent2>
        <a:srgbClr val="00EDB5"/>
      </a:accent2>
      <a:accent3>
        <a:srgbClr val="7F007D"/>
      </a:accent3>
      <a:accent4>
        <a:srgbClr val="FF004C"/>
      </a:accent4>
      <a:accent5>
        <a:srgbClr val="F8D237"/>
      </a:accent5>
      <a:accent6>
        <a:srgbClr val="F3612C"/>
      </a:accent6>
      <a:hlink>
        <a:srgbClr val="004050"/>
      </a:hlink>
      <a:folHlink>
        <a:srgbClr val="00EDB5"/>
      </a:folHlink>
    </a:clrScheme>
    <a:fontScheme name="QA Brand Fonts 2019">
      <a:majorFont>
        <a:latin typeface="Krana Fat B"/>
        <a:ea typeface=""/>
        <a:cs typeface=""/>
      </a:majorFont>
      <a:minorFont>
        <a:latin typeface="Montserra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bodyPr vert="horz" lIns="0" tIns="0" rIns="0" bIns="0" rtlCol="0" anchor="t" anchorCtr="0">
        <a:normAutofit/>
      </a:bodyPr>
      <a:lstStyle>
        <a:defPPr algn="l">
          <a:defRPr smtClean="0"/>
        </a:defPPr>
      </a:lstStyle>
    </a:txDef>
  </a:objectDefaults>
  <a:extraClrSchemeLst/>
  <a:extLst>
    <a:ext uri="{05A4C25C-085E-4340-85A3-A5531E510DB2}">
      <thm15:themeFamily xmlns:thm15="http://schemas.microsoft.com/office/thememl/2012/main" name="Trainer Slidedeck Template DRAFT v0.1" id="{7AC1CA74-4441-42CA-9897-72DF6ED83A1A}" vid="{6017FA94-E546-4DB4-BF25-6AABB84AA04E}"/>
    </a:ext>
  </a:extLst>
</a:theme>
</file>

<file path=ppt/theme/theme2.xml><?xml version="1.0" encoding="utf-8"?>
<a:theme xmlns:a="http://schemas.openxmlformats.org/drawingml/2006/main" name="Master_Red_and_Purple">
  <a:themeElements>
    <a:clrScheme name="QA Branding Custom Colour Set">
      <a:dk1>
        <a:srgbClr val="004050"/>
      </a:dk1>
      <a:lt1>
        <a:srgbClr val="FFFFFF"/>
      </a:lt1>
      <a:dk2>
        <a:srgbClr val="00EDB5"/>
      </a:dk2>
      <a:lt2>
        <a:srgbClr val="FFFFFF"/>
      </a:lt2>
      <a:accent1>
        <a:srgbClr val="004050"/>
      </a:accent1>
      <a:accent2>
        <a:srgbClr val="00EDB5"/>
      </a:accent2>
      <a:accent3>
        <a:srgbClr val="7F007D"/>
      </a:accent3>
      <a:accent4>
        <a:srgbClr val="FF004C"/>
      </a:accent4>
      <a:accent5>
        <a:srgbClr val="F8D237"/>
      </a:accent5>
      <a:accent6>
        <a:srgbClr val="F3612C"/>
      </a:accent6>
      <a:hlink>
        <a:srgbClr val="004050"/>
      </a:hlink>
      <a:folHlink>
        <a:srgbClr val="00EDB5"/>
      </a:folHlink>
    </a:clrScheme>
    <a:fontScheme name="QA Brand Fonts 2019">
      <a:majorFont>
        <a:latin typeface="Krana Fat B"/>
        <a:ea typeface=""/>
        <a:cs typeface=""/>
      </a:majorFont>
      <a:minorFont>
        <a:latin typeface="Montserra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bodyPr vert="horz" lIns="0" tIns="0" rIns="0" bIns="0" rtlCol="0" anchor="t" anchorCtr="0">
        <a:normAutofit/>
      </a:bodyPr>
      <a:lstStyle>
        <a:defPPr algn="l">
          <a:defRPr smtClean="0"/>
        </a:defPPr>
      </a:lstStyle>
    </a:txDef>
  </a:objectDefaults>
  <a:extraClrSchemeLst/>
  <a:extLst>
    <a:ext uri="{05A4C25C-085E-4340-85A3-A5531E510DB2}">
      <thm15:themeFamily xmlns:thm15="http://schemas.microsoft.com/office/thememl/2012/main" name="Trainer Slidedeck Template DRAFT v0.1" id="{7AC1CA74-4441-42CA-9897-72DF6ED83A1A}" vid="{6017FA94-E546-4DB4-BF25-6AABB84AA04E}"/>
    </a:ext>
  </a:extLst>
</a:theme>
</file>

<file path=ppt/theme/theme3.xml><?xml version="1.0" encoding="utf-8"?>
<a:theme xmlns:a="http://schemas.openxmlformats.org/drawingml/2006/main" name="Master_Yellow_and_Orange">
  <a:themeElements>
    <a:clrScheme name="QA Branding Custom Colour Set">
      <a:dk1>
        <a:srgbClr val="004050"/>
      </a:dk1>
      <a:lt1>
        <a:srgbClr val="FFFFFF"/>
      </a:lt1>
      <a:dk2>
        <a:srgbClr val="00EDB5"/>
      </a:dk2>
      <a:lt2>
        <a:srgbClr val="FFFFFF"/>
      </a:lt2>
      <a:accent1>
        <a:srgbClr val="004050"/>
      </a:accent1>
      <a:accent2>
        <a:srgbClr val="00EDB5"/>
      </a:accent2>
      <a:accent3>
        <a:srgbClr val="7F007D"/>
      </a:accent3>
      <a:accent4>
        <a:srgbClr val="FF004C"/>
      </a:accent4>
      <a:accent5>
        <a:srgbClr val="F8D237"/>
      </a:accent5>
      <a:accent6>
        <a:srgbClr val="F3612C"/>
      </a:accent6>
      <a:hlink>
        <a:srgbClr val="004050"/>
      </a:hlink>
      <a:folHlink>
        <a:srgbClr val="00EDB5"/>
      </a:folHlink>
    </a:clrScheme>
    <a:fontScheme name="QA Brand Fonts 2019">
      <a:majorFont>
        <a:latin typeface="Krana Fat B"/>
        <a:ea typeface=""/>
        <a:cs typeface=""/>
      </a:majorFont>
      <a:minorFont>
        <a:latin typeface="Montserra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bodyPr vert="horz" lIns="0" tIns="0" rIns="0" bIns="0" rtlCol="0" anchor="t" anchorCtr="0">
        <a:normAutofit/>
      </a:bodyPr>
      <a:lstStyle>
        <a:defPPr algn="l">
          <a:defRPr smtClean="0"/>
        </a:defPPr>
      </a:lstStyle>
    </a:txDef>
  </a:objectDefaults>
  <a:extraClrSchemeLst/>
  <a:extLst>
    <a:ext uri="{05A4C25C-085E-4340-85A3-A5531E510DB2}">
      <thm15:themeFamily xmlns:thm15="http://schemas.microsoft.com/office/thememl/2012/main" name="Trainer Slidedeck Template DRAFT v0.1" id="{7AC1CA74-4441-42CA-9897-72DF6ED83A1A}" vid="{6017FA94-E546-4DB4-BF25-6AABB84AA04E}"/>
    </a:ext>
  </a:extLst>
</a:theme>
</file>

<file path=ppt/theme/theme4.xml><?xml version="1.0" encoding="utf-8"?>
<a:theme xmlns:a="http://schemas.openxmlformats.org/drawingml/2006/main" name="Master_Blue">
  <a:themeElements>
    <a:clrScheme name="QA Branding Custom Colour Set">
      <a:dk1>
        <a:srgbClr val="004050"/>
      </a:dk1>
      <a:lt1>
        <a:srgbClr val="FFFFFF"/>
      </a:lt1>
      <a:dk2>
        <a:srgbClr val="00EDB5"/>
      </a:dk2>
      <a:lt2>
        <a:srgbClr val="FFFFFF"/>
      </a:lt2>
      <a:accent1>
        <a:srgbClr val="004050"/>
      </a:accent1>
      <a:accent2>
        <a:srgbClr val="00EDB5"/>
      </a:accent2>
      <a:accent3>
        <a:srgbClr val="7F007D"/>
      </a:accent3>
      <a:accent4>
        <a:srgbClr val="FF004C"/>
      </a:accent4>
      <a:accent5>
        <a:srgbClr val="F8D237"/>
      </a:accent5>
      <a:accent6>
        <a:srgbClr val="F3612C"/>
      </a:accent6>
      <a:hlink>
        <a:srgbClr val="004050"/>
      </a:hlink>
      <a:folHlink>
        <a:srgbClr val="00EDB5"/>
      </a:folHlink>
    </a:clrScheme>
    <a:fontScheme name="QA Brand Fonts 2019">
      <a:majorFont>
        <a:latin typeface="Krana Fat B"/>
        <a:ea typeface=""/>
        <a:cs typeface=""/>
      </a:majorFont>
      <a:minorFont>
        <a:latin typeface="Montserra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bodyPr vert="horz" lIns="0" tIns="0" rIns="0" bIns="0" rtlCol="0" anchor="t" anchorCtr="0">
        <a:normAutofit/>
      </a:bodyPr>
      <a:lstStyle>
        <a:defPPr algn="l">
          <a:defRPr smtClean="0"/>
        </a:defPPr>
      </a:lstStyle>
    </a:txDef>
  </a:objectDefaults>
  <a:extraClrSchemeLst/>
  <a:extLst>
    <a:ext uri="{05A4C25C-085E-4340-85A3-A5531E510DB2}">
      <thm15:themeFamily xmlns:thm15="http://schemas.microsoft.com/office/thememl/2012/main" name="Trainer Slidedeck Template DRAFT v0.1" id="{7AC1CA74-4441-42CA-9897-72DF6ED83A1A}" vid="{6017FA94-E546-4DB4-BF25-6AABB84AA04E}"/>
    </a:ext>
  </a:extLst>
</a:theme>
</file>

<file path=ppt/theme/theme5.xml><?xml version="1.0" encoding="utf-8"?>
<a:theme xmlns:a="http://schemas.openxmlformats.org/drawingml/2006/main" name="Master_Neutral">
  <a:themeElements>
    <a:clrScheme name="QA Branding Custom Colour Set">
      <a:dk1>
        <a:srgbClr val="004050"/>
      </a:dk1>
      <a:lt1>
        <a:srgbClr val="FFFFFF"/>
      </a:lt1>
      <a:dk2>
        <a:srgbClr val="00EDB5"/>
      </a:dk2>
      <a:lt2>
        <a:srgbClr val="FFFFFF"/>
      </a:lt2>
      <a:accent1>
        <a:srgbClr val="004050"/>
      </a:accent1>
      <a:accent2>
        <a:srgbClr val="00EDB5"/>
      </a:accent2>
      <a:accent3>
        <a:srgbClr val="7F007D"/>
      </a:accent3>
      <a:accent4>
        <a:srgbClr val="FF004C"/>
      </a:accent4>
      <a:accent5>
        <a:srgbClr val="F8D237"/>
      </a:accent5>
      <a:accent6>
        <a:srgbClr val="F3612C"/>
      </a:accent6>
      <a:hlink>
        <a:srgbClr val="004050"/>
      </a:hlink>
      <a:folHlink>
        <a:srgbClr val="00EDB5"/>
      </a:folHlink>
    </a:clrScheme>
    <a:fontScheme name="QA Brand Fonts 2019">
      <a:majorFont>
        <a:latin typeface="Krana Fat B"/>
        <a:ea typeface=""/>
        <a:cs typeface=""/>
      </a:majorFont>
      <a:minorFont>
        <a:latin typeface="Montserra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bodyPr vert="horz" lIns="0" tIns="0" rIns="0" bIns="0" rtlCol="0" anchor="t" anchorCtr="0">
        <a:normAutofit/>
      </a:bodyPr>
      <a:lstStyle>
        <a:defPPr algn="l">
          <a:defRPr smtClean="0"/>
        </a:defPPr>
      </a:lstStyle>
    </a:txDef>
  </a:objectDefaults>
  <a:extraClrSchemeLst/>
  <a:extLst>
    <a:ext uri="{05A4C25C-085E-4340-85A3-A5531E510DB2}">
      <thm15:themeFamily xmlns:thm15="http://schemas.microsoft.com/office/thememl/2012/main" name="Trainer Slidedeck Template DRAFT v0.1" id="{7AC1CA74-4441-42CA-9897-72DF6ED83A1A}" vid="{6017FA94-E546-4DB4-BF25-6AABB84AA04E}"/>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Courseware" ma:contentTypeID="0x010100F0967B7CEE8D417F966757887D9466FB0033091736364B29459B216A6F39B007CE" ma:contentTypeVersion="0" ma:contentTypeDescription="Base content type which represents courseware documents" ma:contentTypeScope="" ma:versionID="7c1e3ec4f1b4b41bac5b3e2e70b06195">
  <xsd:schema xmlns:xsd="http://www.w3.org/2001/XMLSchema" xmlns:xs="http://www.w3.org/2001/XMLSchema" xmlns:p="http://schemas.microsoft.com/office/2006/metadata/properties" xmlns:ns2="448C177D-8930-4CE7-B892-EC306B91C362" targetNamespace="http://schemas.microsoft.com/office/2006/metadata/properties" ma:root="true" ma:fieldsID="88218c5e7c73d850ed1d20a798c6ecd4" ns2:_="">
    <xsd:import namespace="448C177D-8930-4CE7-B892-EC306B91C362"/>
    <xsd:element name="properties">
      <xsd:complexType>
        <xsd:sequence>
          <xsd:element name="documentManagement">
            <xsd:complexType>
              <xsd:all>
                <xsd:element ref="ns2:BookTypeField0" minOccurs="0"/>
                <xsd:element ref="ns2:SequenceNumber" minOccurs="0"/>
                <xsd:element ref="ns2:IsBuildFil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48C177D-8930-4CE7-B892-EC306B91C362" elementFormDefault="qualified">
    <xsd:import namespace="http://schemas.microsoft.com/office/2006/documentManagement/types"/>
    <xsd:import namespace="http://schemas.microsoft.com/office/infopath/2007/PartnerControls"/>
    <xsd:element name="BookTypeField0" ma:index="9" nillable="true" ma:taxonomy="true" ma:internalName="BookTypeField0" ma:taxonomyFieldName="BookType" ma:displayName="Book Type" ma:fieldId="{e7c6b654-e04e-4e45-9cfd-676dbef3a3c6}" ma:sspId="63102202-80dd-4165-b1ca-d09cf2756dc1" ma:termSetId="3300959e-7346-4208-831a-90b552f1677b" ma:anchorId="00000000-0000-0000-0000-000000000000" ma:open="false" ma:isKeyword="false">
      <xsd:complexType>
        <xsd:sequence>
          <xsd:element ref="pc:Terms" minOccurs="0" maxOccurs="1"/>
        </xsd:sequence>
      </xsd:complexType>
    </xsd:element>
    <xsd:element name="SequenceNumber" ma:index="10" nillable="true" ma:displayName="Sequence Number" ma:decimals="0" ma:internalName="SequenceNumber">
      <xsd:simpleType>
        <xsd:restriction base="dms:Number"/>
      </xsd:simpleType>
    </xsd:element>
    <xsd:element name="IsBuildFile" ma:index="11" nillable="true" ma:displayName="Is Build File" ma:hidden="true" ma:internalName="IsBuildFil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BookTypeField0 xmlns="448C177D-8930-4CE7-B892-EC306B91C362">
      <Terms xmlns="http://schemas.microsoft.com/office/infopath/2007/PartnerControls">
        <TermInfo xmlns="http://schemas.microsoft.com/office/infopath/2007/PartnerControls">
          <TermName xmlns="http://schemas.microsoft.com/office/infopath/2007/PartnerControls">ik</TermName>
          <TermId xmlns="http://schemas.microsoft.com/office/infopath/2007/PartnerControls">5abe6401-e87a-4499-80b4-3d21a1a6ebd7</TermId>
        </TermInfo>
      </Terms>
    </BookTypeField0>
    <SequenceNumber xmlns="448C177D-8930-4CE7-B892-EC306B91C362" xsi:nil="true"/>
    <IsBuildFile xmlns="448C177D-8930-4CE7-B892-EC306B91C362"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E1C09F2-86B8-40C8-B994-2431E67C393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48C177D-8930-4CE7-B892-EC306B91C36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D54FD4C0-AF61-4457-ADCF-4CFE3F92DA4C}">
  <ds:schemaRefs>
    <ds:schemaRef ds:uri="http://www.w3.org/XML/1998/namespace"/>
    <ds:schemaRef ds:uri="http://schemas.microsoft.com/office/2006/metadata/properties"/>
    <ds:schemaRef ds:uri="http://purl.org/dc/terms/"/>
    <ds:schemaRef ds:uri="99c24da3-94a5-4c5d-be3c-c97cd1e271f9"/>
    <ds:schemaRef ds:uri="http://schemas.microsoft.com/office/infopath/2007/PartnerControls"/>
    <ds:schemaRef ds:uri="http://purl.org/dc/dcmitype/"/>
    <ds:schemaRef ds:uri="http://schemas.microsoft.com/office/2006/documentManagement/types"/>
    <ds:schemaRef ds:uri="http://purl.org/dc/elements/1.1/"/>
    <ds:schemaRef ds:uri="http://schemas.openxmlformats.org/package/2006/metadata/core-properties"/>
    <ds:schemaRef ds:uri="caf9bccc-7e98-4f75-a030-30cf888d3a34"/>
    <ds:schemaRef ds:uri="448C177D-8930-4CE7-B892-EC306B91C362"/>
  </ds:schemaRefs>
</ds:datastoreItem>
</file>

<file path=customXml/itemProps3.xml><?xml version="1.0" encoding="utf-8"?>
<ds:datastoreItem xmlns:ds="http://schemas.openxmlformats.org/officeDocument/2006/customXml" ds:itemID="{BB466F22-B209-49D5-9C6F-CD2632AF8CF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Trainer Slidedeck Template DRAFT v0.1</Template>
  <TotalTime>89</TotalTime>
  <Words>167</Words>
  <Application>Microsoft Office PowerPoint</Application>
  <PresentationFormat>Widescreen</PresentationFormat>
  <Paragraphs>21</Paragraphs>
  <Slides>4</Slides>
  <Notes>1</Notes>
  <HiddenSlides>0</HiddenSlides>
  <MMClips>0</MMClips>
  <ScaleCrop>false</ScaleCrop>
  <HeadingPairs>
    <vt:vector size="6" baseType="variant">
      <vt:variant>
        <vt:lpstr>Fonts Used</vt:lpstr>
      </vt:variant>
      <vt:variant>
        <vt:i4>4</vt:i4>
      </vt:variant>
      <vt:variant>
        <vt:lpstr>Theme</vt:lpstr>
      </vt:variant>
      <vt:variant>
        <vt:i4>5</vt:i4>
      </vt:variant>
      <vt:variant>
        <vt:lpstr>Slide Titles</vt:lpstr>
      </vt:variant>
      <vt:variant>
        <vt:i4>4</vt:i4>
      </vt:variant>
    </vt:vector>
  </HeadingPairs>
  <TitlesOfParts>
    <vt:vector size="13" baseType="lpstr">
      <vt:lpstr>Arial</vt:lpstr>
      <vt:lpstr>Calibri</vt:lpstr>
      <vt:lpstr>Krana Fat B</vt:lpstr>
      <vt:lpstr>Montserrat</vt:lpstr>
      <vt:lpstr>Master_Primary_Colors</vt:lpstr>
      <vt:lpstr>Master_Red_and_Purple</vt:lpstr>
      <vt:lpstr>Master_Yellow_and_Orange</vt:lpstr>
      <vt:lpstr>Master_Blue</vt:lpstr>
      <vt:lpstr>Master_Neutral</vt:lpstr>
      <vt:lpstr>forking</vt:lpstr>
      <vt:lpstr>PowerPoint Presentation</vt:lpstr>
      <vt:lpstr>PowerPoint Presentation</vt:lpstr>
      <vt:lpstr>PowerPoint Presentation</vt:lpstr>
    </vt:vector>
  </TitlesOfParts>
  <Manager/>
  <Company>QA Ltd</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Singh, Vaishali</dc:creator>
  <cp:keywords/>
  <dc:description/>
  <cp:lastModifiedBy>Andrew Burgess</cp:lastModifiedBy>
  <cp:revision>3</cp:revision>
  <cp:lastPrinted>2019-07-03T09:46:41Z</cp:lastPrinted>
  <dcterms:created xsi:type="dcterms:W3CDTF">2019-09-05T08:17:12Z</dcterms:created>
  <dcterms:modified xsi:type="dcterms:W3CDTF">2021-04-14T06:34:57Z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0x010100F0967B7CEE8D417F966757887D9466FB0033091736364B29459B216A6F39B007CE</vt:lpwstr>
  </property>
  <property fmtid="{D5CDD505-2E9C-101B-9397-08002B2CF9AE}" pid="3" name="BookType">
    <vt:lpwstr>4</vt:lpwstr>
  </property>
</Properties>
</file>